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1" r:id="rId3"/>
    <p:sldId id="262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D4D81-66B9-455D-8B03-A4268D162ED7}" v="3001" dt="2022-01-18T16:56:31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5226" autoAdjust="0"/>
  </p:normalViewPr>
  <p:slideViewPr>
    <p:cSldViewPr snapToGrid="0">
      <p:cViewPr varScale="1">
        <p:scale>
          <a:sx n="75" d="100"/>
          <a:sy n="75" d="100"/>
        </p:scale>
        <p:origin x="62" y="202"/>
      </p:cViewPr>
      <p:guideLst/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ászló" userId="437e5ee6-cb67-4529-ab3e-078a192904c1" providerId="ADAL" clId="{6C8D4D81-66B9-455D-8B03-A4268D162ED7}"/>
    <pc:docChg chg="undo redo custSel addSld delSld modSld">
      <pc:chgData name="László" userId="437e5ee6-cb67-4529-ab3e-078a192904c1" providerId="ADAL" clId="{6C8D4D81-66B9-455D-8B03-A4268D162ED7}" dt="2022-01-18T16:57:10.567" v="1489" actId="478"/>
      <pc:docMkLst>
        <pc:docMk/>
      </pc:docMkLst>
      <pc:sldChg chg="modSp">
        <pc:chgData name="László" userId="437e5ee6-cb67-4529-ab3e-078a192904c1" providerId="ADAL" clId="{6C8D4D81-66B9-455D-8B03-A4268D162ED7}" dt="2022-01-18T15:06:00.089" v="1350" actId="20577"/>
        <pc:sldMkLst>
          <pc:docMk/>
          <pc:sldMk cId="530155338" sldId="259"/>
        </pc:sldMkLst>
        <pc:spChg chg="mod">
          <ac:chgData name="László" userId="437e5ee6-cb67-4529-ab3e-078a192904c1" providerId="ADAL" clId="{6C8D4D81-66B9-455D-8B03-A4268D162ED7}" dt="2022-01-18T15:06:00.089" v="1350" actId="20577"/>
          <ac:spMkLst>
            <pc:docMk/>
            <pc:sldMk cId="530155338" sldId="259"/>
            <ac:spMk id="2" creationId="{87BF730F-AE00-4627-A6F3-EA8423BD7224}"/>
          </ac:spMkLst>
        </pc:spChg>
      </pc:sldChg>
      <pc:sldChg chg="addSp delSp modSp mod">
        <pc:chgData name="László" userId="437e5ee6-cb67-4529-ab3e-078a192904c1" providerId="ADAL" clId="{6C8D4D81-66B9-455D-8B03-A4268D162ED7}" dt="2022-01-18T16:57:10.567" v="1489" actId="478"/>
        <pc:sldMkLst>
          <pc:docMk/>
          <pc:sldMk cId="703641094" sldId="261"/>
        </pc:sldMkLst>
        <pc:spChg chg="mod">
          <ac:chgData name="László" userId="437e5ee6-cb67-4529-ab3e-078a192904c1" providerId="ADAL" clId="{6C8D4D81-66B9-455D-8B03-A4268D162ED7}" dt="2022-01-18T14:54:47.603" v="1284" actId="1076"/>
          <ac:spMkLst>
            <pc:docMk/>
            <pc:sldMk cId="703641094" sldId="261"/>
            <ac:spMk id="14" creationId="{E15D34CA-F118-4AA6-A76F-EE1D9128EEE5}"/>
          </ac:spMkLst>
        </pc:spChg>
        <pc:spChg chg="mod">
          <ac:chgData name="László" userId="437e5ee6-cb67-4529-ab3e-078a192904c1" providerId="ADAL" clId="{6C8D4D81-66B9-455D-8B03-A4268D162ED7}" dt="2022-01-18T14:54:50.719" v="1286" actId="1076"/>
          <ac:spMkLst>
            <pc:docMk/>
            <pc:sldMk cId="703641094" sldId="261"/>
            <ac:spMk id="17" creationId="{F3A18B8C-7A4C-45DE-BD5D-73AA4C3150FB}"/>
          </ac:spMkLst>
        </pc:spChg>
        <pc:picChg chg="add del mod">
          <ac:chgData name="László" userId="437e5ee6-cb67-4529-ab3e-078a192904c1" providerId="ADAL" clId="{6C8D4D81-66B9-455D-8B03-A4268D162ED7}" dt="2022-01-18T14:57:53.110" v="1294"/>
          <ac:picMkLst>
            <pc:docMk/>
            <pc:sldMk cId="703641094" sldId="261"/>
            <ac:picMk id="3" creationId="{297BEECB-1B11-4FC4-B49D-6B26A6A7E719}"/>
          </ac:picMkLst>
        </pc:picChg>
        <pc:picChg chg="add del mod ord">
          <ac:chgData name="László" userId="437e5ee6-cb67-4529-ab3e-078a192904c1" providerId="ADAL" clId="{6C8D4D81-66B9-455D-8B03-A4268D162ED7}" dt="2022-01-18T16:57:10.567" v="1489" actId="478"/>
          <ac:picMkLst>
            <pc:docMk/>
            <pc:sldMk cId="703641094" sldId="261"/>
            <ac:picMk id="5" creationId="{2FBB69A9-30C5-47A8-AA81-C59813DC1023}"/>
          </ac:picMkLst>
        </pc:picChg>
        <pc:picChg chg="add mod ord">
          <ac:chgData name="László" userId="437e5ee6-cb67-4529-ab3e-078a192904c1" providerId="ADAL" clId="{6C8D4D81-66B9-455D-8B03-A4268D162ED7}" dt="2022-01-18T16:57:06.265" v="1487" actId="167"/>
          <ac:picMkLst>
            <pc:docMk/>
            <pc:sldMk cId="703641094" sldId="261"/>
            <ac:picMk id="7" creationId="{BB4E5B3D-33D7-4351-907C-B6E4BA319D73}"/>
          </ac:picMkLst>
        </pc:picChg>
        <pc:picChg chg="add del mod ord">
          <ac:chgData name="László" userId="437e5ee6-cb67-4529-ab3e-078a192904c1" providerId="ADAL" clId="{6C8D4D81-66B9-455D-8B03-A4268D162ED7}" dt="2022-01-18T14:58:59.463" v="1310" actId="478"/>
          <ac:picMkLst>
            <pc:docMk/>
            <pc:sldMk cId="703641094" sldId="261"/>
            <ac:picMk id="10" creationId="{61913C1D-48D8-48D7-B5D0-194AA6617849}"/>
          </ac:picMkLst>
        </pc:picChg>
      </pc:sldChg>
      <pc:sldChg chg="modSp mod modAnim">
        <pc:chgData name="László" userId="437e5ee6-cb67-4529-ab3e-078a192904c1" providerId="ADAL" clId="{6C8D4D81-66B9-455D-8B03-A4268D162ED7}" dt="2022-01-18T16:54:29.692" v="1475"/>
        <pc:sldMkLst>
          <pc:docMk/>
          <pc:sldMk cId="2843670150" sldId="262"/>
        </pc:sldMkLst>
        <pc:spChg chg="mod">
          <ac:chgData name="László" userId="437e5ee6-cb67-4529-ab3e-078a192904c1" providerId="ADAL" clId="{6C8D4D81-66B9-455D-8B03-A4268D162ED7}" dt="2022-01-18T16:54:23.107" v="1472" actId="27636"/>
          <ac:spMkLst>
            <pc:docMk/>
            <pc:sldMk cId="2843670150" sldId="262"/>
            <ac:spMk id="4" creationId="{6657A204-69DA-4358-A003-97C37C865321}"/>
          </ac:spMkLst>
        </pc:spChg>
        <pc:spChg chg="mod">
          <ac:chgData name="László" userId="437e5ee6-cb67-4529-ab3e-078a192904c1" providerId="ADAL" clId="{6C8D4D81-66B9-455D-8B03-A4268D162ED7}" dt="2022-01-18T16:54:23.130" v="1473" actId="27636"/>
          <ac:spMkLst>
            <pc:docMk/>
            <pc:sldMk cId="2843670150" sldId="262"/>
            <ac:spMk id="6" creationId="{CB6C892B-0463-4888-A5E9-9A10BC8F1C22}"/>
          </ac:spMkLst>
        </pc:spChg>
      </pc:sldChg>
      <pc:sldChg chg="modSp modAnim">
        <pc:chgData name="László" userId="437e5ee6-cb67-4529-ab3e-078a192904c1" providerId="ADAL" clId="{6C8D4D81-66B9-455D-8B03-A4268D162ED7}" dt="2022-01-18T15:06:42.092" v="1444" actId="20577"/>
        <pc:sldMkLst>
          <pc:docMk/>
          <pc:sldMk cId="860347629" sldId="263"/>
        </pc:sldMkLst>
        <pc:spChg chg="mod">
          <ac:chgData name="László" userId="437e5ee6-cb67-4529-ab3e-078a192904c1" providerId="ADAL" clId="{6C8D4D81-66B9-455D-8B03-A4268D162ED7}" dt="2022-01-18T15:06:42.092" v="1444" actId="20577"/>
          <ac:spMkLst>
            <pc:docMk/>
            <pc:sldMk cId="860347629" sldId="263"/>
            <ac:spMk id="3" creationId="{2CBAA1D5-4659-4D3F-8E9C-F84C26FF736C}"/>
          </ac:spMkLst>
        </pc:spChg>
      </pc:sldChg>
      <pc:sldChg chg="modSp">
        <pc:chgData name="László" userId="437e5ee6-cb67-4529-ab3e-078a192904c1" providerId="ADAL" clId="{6C8D4D81-66B9-455D-8B03-A4268D162ED7}" dt="2022-01-18T15:06:56.857" v="1446" actId="1076"/>
        <pc:sldMkLst>
          <pc:docMk/>
          <pc:sldMk cId="1040530600" sldId="264"/>
        </pc:sldMkLst>
        <pc:spChg chg="mod">
          <ac:chgData name="László" userId="437e5ee6-cb67-4529-ab3e-078a192904c1" providerId="ADAL" clId="{6C8D4D81-66B9-455D-8B03-A4268D162ED7}" dt="2022-01-18T15:06:56.857" v="1446" actId="1076"/>
          <ac:spMkLst>
            <pc:docMk/>
            <pc:sldMk cId="1040530600" sldId="264"/>
            <ac:spMk id="10" creationId="{29818A61-7676-4EF9-A576-22C9A3E89DAE}"/>
          </ac:spMkLst>
        </pc:spChg>
      </pc:sldChg>
      <pc:sldChg chg="addSp modSp mod modAnim">
        <pc:chgData name="László" userId="437e5ee6-cb67-4529-ab3e-078a192904c1" providerId="ADAL" clId="{6C8D4D81-66B9-455D-8B03-A4268D162ED7}" dt="2022-01-18T16:53:54.274" v="1465" actId="20577"/>
        <pc:sldMkLst>
          <pc:docMk/>
          <pc:sldMk cId="1152133494" sldId="266"/>
        </pc:sldMkLst>
        <pc:spChg chg="mod">
          <ac:chgData name="László" userId="437e5ee6-cb67-4529-ab3e-078a192904c1" providerId="ADAL" clId="{6C8D4D81-66B9-455D-8B03-A4268D162ED7}" dt="2022-01-18T16:53:54.274" v="1465" actId="20577"/>
          <ac:spMkLst>
            <pc:docMk/>
            <pc:sldMk cId="1152133494" sldId="266"/>
            <ac:spMk id="3" creationId="{A08E4594-7964-4905-9CE7-2CE7FCCD2B19}"/>
          </ac:spMkLst>
        </pc:spChg>
        <pc:picChg chg="add mod">
          <ac:chgData name="László" userId="437e5ee6-cb67-4529-ab3e-078a192904c1" providerId="ADAL" clId="{6C8D4D81-66B9-455D-8B03-A4268D162ED7}" dt="2022-01-16T21:13:14.028" v="621" actId="1076"/>
          <ac:picMkLst>
            <pc:docMk/>
            <pc:sldMk cId="1152133494" sldId="266"/>
            <ac:picMk id="5" creationId="{85CD7749-CC10-45E1-AED9-A2CB62C58136}"/>
          </ac:picMkLst>
        </pc:picChg>
      </pc:sldChg>
      <pc:sldChg chg="modSp modAnim">
        <pc:chgData name="László" userId="437e5ee6-cb67-4529-ab3e-078a192904c1" providerId="ADAL" clId="{6C8D4D81-66B9-455D-8B03-A4268D162ED7}" dt="2022-01-18T15:00:23.899" v="1329" actId="20577"/>
        <pc:sldMkLst>
          <pc:docMk/>
          <pc:sldMk cId="1234956355" sldId="267"/>
        </pc:sldMkLst>
        <pc:spChg chg="mod">
          <ac:chgData name="László" userId="437e5ee6-cb67-4529-ab3e-078a192904c1" providerId="ADAL" clId="{6C8D4D81-66B9-455D-8B03-A4268D162ED7}" dt="2022-01-16T01:19:44.729" v="54" actId="2"/>
          <ac:spMkLst>
            <pc:docMk/>
            <pc:sldMk cId="1234956355" sldId="267"/>
            <ac:spMk id="2" creationId="{816CAF2C-D4EC-4BEA-9C30-1F31BDFE4E94}"/>
          </ac:spMkLst>
        </pc:spChg>
        <pc:spChg chg="mod">
          <ac:chgData name="László" userId="437e5ee6-cb67-4529-ab3e-078a192904c1" providerId="ADAL" clId="{6C8D4D81-66B9-455D-8B03-A4268D162ED7}" dt="2022-01-18T15:00:23.899" v="1329" actId="20577"/>
          <ac:spMkLst>
            <pc:docMk/>
            <pc:sldMk cId="1234956355" sldId="267"/>
            <ac:spMk id="3" creationId="{FC4F261A-DC09-4B59-9C57-953EC427D99E}"/>
          </ac:spMkLst>
        </pc:spChg>
      </pc:sldChg>
      <pc:sldChg chg="addSp delSp modSp mod addAnim delAnim modAnim">
        <pc:chgData name="László" userId="437e5ee6-cb67-4529-ab3e-078a192904c1" providerId="ADAL" clId="{6C8D4D81-66B9-455D-8B03-A4268D162ED7}" dt="2022-01-18T11:35:38.170" v="1249" actId="1076"/>
        <pc:sldMkLst>
          <pc:docMk/>
          <pc:sldMk cId="2973800968" sldId="268"/>
        </pc:sldMkLst>
        <pc:spChg chg="add mod">
          <ac:chgData name="László" userId="437e5ee6-cb67-4529-ab3e-078a192904c1" providerId="ADAL" clId="{6C8D4D81-66B9-455D-8B03-A4268D162ED7}" dt="2022-01-16T01:57:12.593" v="241" actId="1076"/>
          <ac:spMkLst>
            <pc:docMk/>
            <pc:sldMk cId="2973800968" sldId="268"/>
            <ac:spMk id="6" creationId="{97C11083-CCAB-4299-8EB7-493FCC14A81B}"/>
          </ac:spMkLst>
        </pc:spChg>
        <pc:spChg chg="add mod">
          <ac:chgData name="László" userId="437e5ee6-cb67-4529-ab3e-078a192904c1" providerId="ADAL" clId="{6C8D4D81-66B9-455D-8B03-A4268D162ED7}" dt="2022-01-16T01:57:00.156" v="239" actId="1076"/>
          <ac:spMkLst>
            <pc:docMk/>
            <pc:sldMk cId="2973800968" sldId="268"/>
            <ac:spMk id="7" creationId="{68DA8013-EDAA-4EF0-A99B-CEE3D4DF00DA}"/>
          </ac:spMkLst>
        </pc:spChg>
        <pc:spChg chg="add mod">
          <ac:chgData name="László" userId="437e5ee6-cb67-4529-ab3e-078a192904c1" providerId="ADAL" clId="{6C8D4D81-66B9-455D-8B03-A4268D162ED7}" dt="2022-01-16T01:57:59.710" v="247" actId="1076"/>
          <ac:spMkLst>
            <pc:docMk/>
            <pc:sldMk cId="2973800968" sldId="268"/>
            <ac:spMk id="8" creationId="{CF1186E1-28B9-49C7-A903-718CE67A32D0}"/>
          </ac:spMkLst>
        </pc:spChg>
        <pc:spChg chg="add mod">
          <ac:chgData name="László" userId="437e5ee6-cb67-4529-ab3e-078a192904c1" providerId="ADAL" clId="{6C8D4D81-66B9-455D-8B03-A4268D162ED7}" dt="2022-01-16T01:58:08.058" v="248" actId="1076"/>
          <ac:spMkLst>
            <pc:docMk/>
            <pc:sldMk cId="2973800968" sldId="268"/>
            <ac:spMk id="9" creationId="{B17D3BED-A577-4470-B2C3-CF4C84FA1AEC}"/>
          </ac:spMkLst>
        </pc:spChg>
        <pc:spChg chg="add mod">
          <ac:chgData name="László" userId="437e5ee6-cb67-4529-ab3e-078a192904c1" providerId="ADAL" clId="{6C8D4D81-66B9-455D-8B03-A4268D162ED7}" dt="2022-01-16T01:58:17.074" v="249" actId="1076"/>
          <ac:spMkLst>
            <pc:docMk/>
            <pc:sldMk cId="2973800968" sldId="268"/>
            <ac:spMk id="10" creationId="{CABDD100-A135-4843-A160-6FE371A83214}"/>
          </ac:spMkLst>
        </pc:spChg>
        <pc:spChg chg="add mod">
          <ac:chgData name="László" userId="437e5ee6-cb67-4529-ab3e-078a192904c1" providerId="ADAL" clId="{6C8D4D81-66B9-455D-8B03-A4268D162ED7}" dt="2022-01-16T01:58:23.880" v="250" actId="1076"/>
          <ac:spMkLst>
            <pc:docMk/>
            <pc:sldMk cId="2973800968" sldId="268"/>
            <ac:spMk id="11" creationId="{69B98C60-1BBF-4D4D-AA34-985C74D5CDFF}"/>
          </ac:spMkLst>
        </pc:spChg>
        <pc:spChg chg="add mod">
          <ac:chgData name="László" userId="437e5ee6-cb67-4529-ab3e-078a192904c1" providerId="ADAL" clId="{6C8D4D81-66B9-455D-8B03-A4268D162ED7}" dt="2022-01-16T01:58:30.036" v="251" actId="1076"/>
          <ac:spMkLst>
            <pc:docMk/>
            <pc:sldMk cId="2973800968" sldId="268"/>
            <ac:spMk id="12" creationId="{C0FFA17C-1EC1-405E-B112-4B41F6290CCF}"/>
          </ac:spMkLst>
        </pc:spChg>
        <pc:spChg chg="add mod">
          <ac:chgData name="László" userId="437e5ee6-cb67-4529-ab3e-078a192904c1" providerId="ADAL" clId="{6C8D4D81-66B9-455D-8B03-A4268D162ED7}" dt="2022-01-16T01:58:34.258" v="252" actId="1076"/>
          <ac:spMkLst>
            <pc:docMk/>
            <pc:sldMk cId="2973800968" sldId="268"/>
            <ac:spMk id="13" creationId="{0FC03D67-7090-42EC-BD80-9AF9ECB5311D}"/>
          </ac:spMkLst>
        </pc:spChg>
        <pc:spChg chg="add mod">
          <ac:chgData name="László" userId="437e5ee6-cb67-4529-ab3e-078a192904c1" providerId="ADAL" clId="{6C8D4D81-66B9-455D-8B03-A4268D162ED7}" dt="2022-01-16T01:56:46.940" v="236" actId="571"/>
          <ac:spMkLst>
            <pc:docMk/>
            <pc:sldMk cId="2973800968" sldId="268"/>
            <ac:spMk id="14" creationId="{383E8408-85B8-40FD-A139-23FE1E3F8E57}"/>
          </ac:spMkLst>
        </pc:spChg>
        <pc:spChg chg="add mod">
          <ac:chgData name="László" userId="437e5ee6-cb67-4529-ab3e-078a192904c1" providerId="ADAL" clId="{6C8D4D81-66B9-455D-8B03-A4268D162ED7}" dt="2022-01-16T01:57:28.790" v="243" actId="571"/>
          <ac:spMkLst>
            <pc:docMk/>
            <pc:sldMk cId="2973800968" sldId="268"/>
            <ac:spMk id="15" creationId="{A57CCB71-4F66-406C-982C-CBEAF779185A}"/>
          </ac:spMkLst>
        </pc:spChg>
        <pc:picChg chg="add del mod ord modCrop">
          <ac:chgData name="László" userId="437e5ee6-cb67-4529-ab3e-078a192904c1" providerId="ADAL" clId="{6C8D4D81-66B9-455D-8B03-A4268D162ED7}" dt="2022-01-18T10:32:49.016" v="1243" actId="478"/>
          <ac:picMkLst>
            <pc:docMk/>
            <pc:sldMk cId="2973800968" sldId="268"/>
            <ac:picMk id="4" creationId="{3480AD03-0F28-4D93-87F2-EA4B1C37BE48}"/>
          </ac:picMkLst>
        </pc:picChg>
        <pc:picChg chg="add del mod">
          <ac:chgData name="László" userId="437e5ee6-cb67-4529-ab3e-078a192904c1" providerId="ADAL" clId="{6C8D4D81-66B9-455D-8B03-A4268D162ED7}" dt="2022-01-18T10:31:00.227" v="1220"/>
          <ac:picMkLst>
            <pc:docMk/>
            <pc:sldMk cId="2973800968" sldId="268"/>
            <ac:picMk id="14" creationId="{9C32E233-B9AC-4B02-98B0-95DAEA99B468}"/>
          </ac:picMkLst>
        </pc:picChg>
        <pc:picChg chg="add mod ord modCrop">
          <ac:chgData name="László" userId="437e5ee6-cb67-4529-ab3e-078a192904c1" providerId="ADAL" clId="{6C8D4D81-66B9-455D-8B03-A4268D162ED7}" dt="2022-01-18T11:35:38.170" v="1249" actId="1076"/>
          <ac:picMkLst>
            <pc:docMk/>
            <pc:sldMk cId="2973800968" sldId="268"/>
            <ac:picMk id="16" creationId="{3248EA0D-28C2-499C-8F2B-8226EEDD0B7E}"/>
          </ac:picMkLst>
        </pc:picChg>
      </pc:sldChg>
      <pc:sldChg chg="addSp delSp modSp new mod setBg addAnim delAnim modAnim">
        <pc:chgData name="László" userId="437e5ee6-cb67-4529-ab3e-078a192904c1" providerId="ADAL" clId="{6C8D4D81-66B9-455D-8B03-A4268D162ED7}" dt="2022-01-16T01:47:51.807" v="161"/>
        <pc:sldMkLst>
          <pc:docMk/>
          <pc:sldMk cId="764500598" sldId="269"/>
        </pc:sldMkLst>
        <pc:spChg chg="mod">
          <ac:chgData name="László" userId="437e5ee6-cb67-4529-ab3e-078a192904c1" providerId="ADAL" clId="{6C8D4D81-66B9-455D-8B03-A4268D162ED7}" dt="2022-01-16T01:39:28.053" v="88" actId="26606"/>
          <ac:spMkLst>
            <pc:docMk/>
            <pc:sldMk cId="764500598" sldId="269"/>
            <ac:spMk id="2" creationId="{643D83F7-E0F5-4851-AD5A-B4C932C09F5A}"/>
          </ac:spMkLst>
        </pc:spChg>
        <pc:spChg chg="add del">
          <ac:chgData name="László" userId="437e5ee6-cb67-4529-ab3e-078a192904c1" providerId="ADAL" clId="{6C8D4D81-66B9-455D-8B03-A4268D162ED7}" dt="2022-01-16T01:39:31.108" v="92" actId="478"/>
          <ac:spMkLst>
            <pc:docMk/>
            <pc:sldMk cId="764500598" sldId="269"/>
            <ac:spMk id="3" creationId="{8F7CE345-C6E3-44A7-8F61-B838061AEFE6}"/>
          </ac:spMkLst>
        </pc:spChg>
        <pc:spChg chg="add del">
          <ac:chgData name="László" userId="437e5ee6-cb67-4529-ab3e-078a192904c1" providerId="ADAL" clId="{6C8D4D81-66B9-455D-8B03-A4268D162ED7}" dt="2022-01-16T01:39:10.138" v="81" actId="26606"/>
          <ac:spMkLst>
            <pc:docMk/>
            <pc:sldMk cId="764500598" sldId="269"/>
            <ac:spMk id="14" creationId="{3F87243A-F810-42AD-AA74-3FA38B1D8A8F}"/>
          </ac:spMkLst>
        </pc:spChg>
        <pc:spChg chg="add del">
          <ac:chgData name="László" userId="437e5ee6-cb67-4529-ab3e-078a192904c1" providerId="ADAL" clId="{6C8D4D81-66B9-455D-8B03-A4268D162ED7}" dt="2022-01-16T01:39:10.138" v="81" actId="26606"/>
          <ac:spMkLst>
            <pc:docMk/>
            <pc:sldMk cId="764500598" sldId="269"/>
            <ac:spMk id="16" creationId="{E4710C0A-057C-4274-BA2D-001F1025E83E}"/>
          </ac:spMkLst>
        </pc:spChg>
        <pc:spChg chg="add del">
          <ac:chgData name="László" userId="437e5ee6-cb67-4529-ab3e-078a192904c1" providerId="ADAL" clId="{6C8D4D81-66B9-455D-8B03-A4268D162ED7}" dt="2022-01-16T01:39:10.138" v="81" actId="26606"/>
          <ac:spMkLst>
            <pc:docMk/>
            <pc:sldMk cId="764500598" sldId="269"/>
            <ac:spMk id="20" creationId="{401AB748-B9E7-4AEC-AAB9-0EABDE63F84B}"/>
          </ac:spMkLst>
        </pc:spChg>
        <pc:spChg chg="add del">
          <ac:chgData name="László" userId="437e5ee6-cb67-4529-ab3e-078a192904c1" providerId="ADAL" clId="{6C8D4D81-66B9-455D-8B03-A4268D162ED7}" dt="2022-01-16T01:39:10.138" v="81" actId="26606"/>
          <ac:spMkLst>
            <pc:docMk/>
            <pc:sldMk cId="764500598" sldId="269"/>
            <ac:spMk id="22" creationId="{E0954B38-9C23-4C8B-AC5D-0E80CEA3BD48}"/>
          </ac:spMkLst>
        </pc:spChg>
        <pc:spChg chg="add del">
          <ac:chgData name="László" userId="437e5ee6-cb67-4529-ab3e-078a192904c1" providerId="ADAL" clId="{6C8D4D81-66B9-455D-8B03-A4268D162ED7}" dt="2022-01-16T01:39:10.138" v="81" actId="26606"/>
          <ac:spMkLst>
            <pc:docMk/>
            <pc:sldMk cId="764500598" sldId="269"/>
            <ac:spMk id="24" creationId="{791376A8-6B7C-49D5-B3B0-B1D81BC15C2C}"/>
          </ac:spMkLst>
        </pc:spChg>
        <pc:spChg chg="add del">
          <ac:chgData name="László" userId="437e5ee6-cb67-4529-ab3e-078a192904c1" providerId="ADAL" clId="{6C8D4D81-66B9-455D-8B03-A4268D162ED7}" dt="2022-01-16T01:39:10.138" v="81" actId="26606"/>
          <ac:spMkLst>
            <pc:docMk/>
            <pc:sldMk cId="764500598" sldId="269"/>
            <ac:spMk id="28" creationId="{3B0D8F16-5F3B-465F-9D06-983E2E8267E5}"/>
          </ac:spMkLst>
        </pc:spChg>
        <pc:spChg chg="add del">
          <ac:chgData name="László" userId="437e5ee6-cb67-4529-ab3e-078a192904c1" providerId="ADAL" clId="{6C8D4D81-66B9-455D-8B03-A4268D162ED7}" dt="2022-01-16T01:39:10.138" v="81" actId="26606"/>
          <ac:spMkLst>
            <pc:docMk/>
            <pc:sldMk cId="764500598" sldId="269"/>
            <ac:spMk id="30" creationId="{5DED356E-7923-4393-BAEA-0116D9D7635D}"/>
          </ac:spMkLst>
        </pc:spChg>
        <pc:spChg chg="add del">
          <ac:chgData name="László" userId="437e5ee6-cb67-4529-ab3e-078a192904c1" providerId="ADAL" clId="{6C8D4D81-66B9-455D-8B03-A4268D162ED7}" dt="2022-01-16T01:39:18.156" v="83" actId="26606"/>
          <ac:spMkLst>
            <pc:docMk/>
            <pc:sldMk cId="764500598" sldId="269"/>
            <ac:spMk id="32" creationId="{19628DDF-65BF-4C8D-9FE0-D02158378720}"/>
          </ac:spMkLst>
        </pc:spChg>
        <pc:spChg chg="add del">
          <ac:chgData name="László" userId="437e5ee6-cb67-4529-ab3e-078a192904c1" providerId="ADAL" clId="{6C8D4D81-66B9-455D-8B03-A4268D162ED7}" dt="2022-01-16T01:39:18.156" v="83" actId="26606"/>
          <ac:spMkLst>
            <pc:docMk/>
            <pc:sldMk cId="764500598" sldId="269"/>
            <ac:spMk id="33" creationId="{B116EFE6-AA29-4179-8372-BCE2CA97B331}"/>
          </ac:spMkLst>
        </pc:spChg>
        <pc:spChg chg="add del">
          <ac:chgData name="László" userId="437e5ee6-cb67-4529-ab3e-078a192904c1" providerId="ADAL" clId="{6C8D4D81-66B9-455D-8B03-A4268D162ED7}" dt="2022-01-16T01:39:18.156" v="83" actId="26606"/>
          <ac:spMkLst>
            <pc:docMk/>
            <pc:sldMk cId="764500598" sldId="269"/>
            <ac:spMk id="35" creationId="{9A7CE97B-56DB-468B-A006-7496014401F9}"/>
          </ac:spMkLst>
        </pc:spChg>
        <pc:spChg chg="add del">
          <ac:chgData name="László" userId="437e5ee6-cb67-4529-ab3e-078a192904c1" providerId="ADAL" clId="{6C8D4D81-66B9-455D-8B03-A4268D162ED7}" dt="2022-01-16T01:39:18.156" v="83" actId="26606"/>
          <ac:spMkLst>
            <pc:docMk/>
            <pc:sldMk cId="764500598" sldId="269"/>
            <ac:spMk id="36" creationId="{571093C2-1867-442A-857B-E469565FBEB3}"/>
          </ac:spMkLst>
        </pc:spChg>
        <pc:spChg chg="add del">
          <ac:chgData name="László" userId="437e5ee6-cb67-4529-ab3e-078a192904c1" providerId="ADAL" clId="{6C8D4D81-66B9-455D-8B03-A4268D162ED7}" dt="2022-01-16T01:39:18.156" v="83" actId="26606"/>
          <ac:spMkLst>
            <pc:docMk/>
            <pc:sldMk cId="764500598" sldId="269"/>
            <ac:spMk id="37" creationId="{8BB16461-D3DF-4836-B20B-4E94CAD2075C}"/>
          </ac:spMkLst>
        </pc:spChg>
        <pc:spChg chg="add del">
          <ac:chgData name="László" userId="437e5ee6-cb67-4529-ab3e-078a192904c1" providerId="ADAL" clId="{6C8D4D81-66B9-455D-8B03-A4268D162ED7}" dt="2022-01-16T01:39:24.851" v="86" actId="26606"/>
          <ac:spMkLst>
            <pc:docMk/>
            <pc:sldMk cId="764500598" sldId="269"/>
            <ac:spMk id="39" creationId="{CF6BB2E5-F5C5-4876-9282-B0246E035740}"/>
          </ac:spMkLst>
        </pc:spChg>
        <pc:spChg chg="add del">
          <ac:chgData name="László" userId="437e5ee6-cb67-4529-ab3e-078a192904c1" providerId="ADAL" clId="{6C8D4D81-66B9-455D-8B03-A4268D162ED7}" dt="2022-01-16T01:39:24.851" v="86" actId="26606"/>
          <ac:spMkLst>
            <pc:docMk/>
            <pc:sldMk cId="764500598" sldId="269"/>
            <ac:spMk id="40" creationId="{6E53EAE7-3851-4CE7-BE81-EF90F19EF019}"/>
          </ac:spMkLst>
        </pc:spChg>
        <pc:spChg chg="add del">
          <ac:chgData name="László" userId="437e5ee6-cb67-4529-ab3e-078a192904c1" providerId="ADAL" clId="{6C8D4D81-66B9-455D-8B03-A4268D162ED7}" dt="2022-01-16T01:39:24.851" v="86" actId="26606"/>
          <ac:spMkLst>
            <pc:docMk/>
            <pc:sldMk cId="764500598" sldId="269"/>
            <ac:spMk id="42" creationId="{28F80F5E-E59C-4CA7-9E17-1299AF271A05}"/>
          </ac:spMkLst>
        </pc:spChg>
        <pc:spChg chg="add del">
          <ac:chgData name="László" userId="437e5ee6-cb67-4529-ab3e-078a192904c1" providerId="ADAL" clId="{6C8D4D81-66B9-455D-8B03-A4268D162ED7}" dt="2022-01-16T01:39:24.851" v="86" actId="26606"/>
          <ac:spMkLst>
            <pc:docMk/>
            <pc:sldMk cId="764500598" sldId="269"/>
            <ac:spMk id="43" creationId="{018DB29D-7BF5-4F3F-A821-FCCDD402D125}"/>
          </ac:spMkLst>
        </pc:spChg>
        <pc:spChg chg="add del">
          <ac:chgData name="László" userId="437e5ee6-cb67-4529-ab3e-078a192904c1" providerId="ADAL" clId="{6C8D4D81-66B9-455D-8B03-A4268D162ED7}" dt="2022-01-16T01:39:24.851" v="86" actId="26606"/>
          <ac:spMkLst>
            <pc:docMk/>
            <pc:sldMk cId="764500598" sldId="269"/>
            <ac:spMk id="45" creationId="{ADFD6DF8-A0C0-4F1A-B0D1-EEDDA20C21D1}"/>
          </ac:spMkLst>
        </pc:spChg>
        <pc:spChg chg="add del">
          <ac:chgData name="László" userId="437e5ee6-cb67-4529-ab3e-078a192904c1" providerId="ADAL" clId="{6C8D4D81-66B9-455D-8B03-A4268D162ED7}" dt="2022-01-16T01:39:24.851" v="86" actId="26606"/>
          <ac:spMkLst>
            <pc:docMk/>
            <pc:sldMk cId="764500598" sldId="269"/>
            <ac:spMk id="46" creationId="{BCE4841E-55FD-437E-8181-FFBDE673B10D}"/>
          </ac:spMkLst>
        </pc:spChg>
        <pc:spChg chg="add del">
          <ac:chgData name="László" userId="437e5ee6-cb67-4529-ab3e-078a192904c1" providerId="ADAL" clId="{6C8D4D81-66B9-455D-8B03-A4268D162ED7}" dt="2022-01-16T01:39:28.053" v="88" actId="26606"/>
          <ac:spMkLst>
            <pc:docMk/>
            <pc:sldMk cId="764500598" sldId="269"/>
            <ac:spMk id="48" creationId="{3F87243A-F810-42AD-AA74-3FA38B1D8A8F}"/>
          </ac:spMkLst>
        </pc:spChg>
        <pc:spChg chg="add del">
          <ac:chgData name="László" userId="437e5ee6-cb67-4529-ab3e-078a192904c1" providerId="ADAL" clId="{6C8D4D81-66B9-455D-8B03-A4268D162ED7}" dt="2022-01-16T01:39:28.053" v="88" actId="26606"/>
          <ac:spMkLst>
            <pc:docMk/>
            <pc:sldMk cId="764500598" sldId="269"/>
            <ac:spMk id="49" creationId="{E4710C0A-057C-4274-BA2D-001F1025E83E}"/>
          </ac:spMkLst>
        </pc:spChg>
        <pc:spChg chg="add del">
          <ac:chgData name="László" userId="437e5ee6-cb67-4529-ab3e-078a192904c1" providerId="ADAL" clId="{6C8D4D81-66B9-455D-8B03-A4268D162ED7}" dt="2022-01-16T01:39:28.053" v="88" actId="26606"/>
          <ac:spMkLst>
            <pc:docMk/>
            <pc:sldMk cId="764500598" sldId="269"/>
            <ac:spMk id="51" creationId="{401AB748-B9E7-4AEC-AAB9-0EABDE63F84B}"/>
          </ac:spMkLst>
        </pc:spChg>
        <pc:spChg chg="add del">
          <ac:chgData name="László" userId="437e5ee6-cb67-4529-ab3e-078a192904c1" providerId="ADAL" clId="{6C8D4D81-66B9-455D-8B03-A4268D162ED7}" dt="2022-01-16T01:39:28.053" v="88" actId="26606"/>
          <ac:spMkLst>
            <pc:docMk/>
            <pc:sldMk cId="764500598" sldId="269"/>
            <ac:spMk id="52" creationId="{E0954B38-9C23-4C8B-AC5D-0E80CEA3BD48}"/>
          </ac:spMkLst>
        </pc:spChg>
        <pc:spChg chg="add del">
          <ac:chgData name="László" userId="437e5ee6-cb67-4529-ab3e-078a192904c1" providerId="ADAL" clId="{6C8D4D81-66B9-455D-8B03-A4268D162ED7}" dt="2022-01-16T01:39:28.053" v="88" actId="26606"/>
          <ac:spMkLst>
            <pc:docMk/>
            <pc:sldMk cId="764500598" sldId="269"/>
            <ac:spMk id="53" creationId="{791376A8-6B7C-49D5-B3B0-B1D81BC15C2C}"/>
          </ac:spMkLst>
        </pc:spChg>
        <pc:spChg chg="add del">
          <ac:chgData name="László" userId="437e5ee6-cb67-4529-ab3e-078a192904c1" providerId="ADAL" clId="{6C8D4D81-66B9-455D-8B03-A4268D162ED7}" dt="2022-01-16T01:39:28.053" v="88" actId="26606"/>
          <ac:spMkLst>
            <pc:docMk/>
            <pc:sldMk cId="764500598" sldId="269"/>
            <ac:spMk id="55" creationId="{3B0D8F16-5F3B-465F-9D06-983E2E8267E5}"/>
          </ac:spMkLst>
        </pc:spChg>
        <pc:spChg chg="add del">
          <ac:chgData name="László" userId="437e5ee6-cb67-4529-ab3e-078a192904c1" providerId="ADAL" clId="{6C8D4D81-66B9-455D-8B03-A4268D162ED7}" dt="2022-01-16T01:39:28.053" v="88" actId="26606"/>
          <ac:spMkLst>
            <pc:docMk/>
            <pc:sldMk cId="764500598" sldId="269"/>
            <ac:spMk id="56" creationId="{5DED356E-7923-4393-BAEA-0116D9D7635D}"/>
          </ac:spMkLst>
        </pc:spChg>
        <pc:picChg chg="add del mod ord">
          <ac:chgData name="László" userId="437e5ee6-cb67-4529-ab3e-078a192904c1" providerId="ADAL" clId="{6C8D4D81-66B9-455D-8B03-A4268D162ED7}" dt="2022-01-16T01:39:28.403" v="90" actId="931"/>
          <ac:picMkLst>
            <pc:docMk/>
            <pc:sldMk cId="764500598" sldId="269"/>
            <ac:picMk id="5" creationId="{4C685E9B-7914-43BA-9E00-B8D1E2D3A1AC}"/>
          </ac:picMkLst>
        </pc:picChg>
        <pc:picChg chg="add del mod ord">
          <ac:chgData name="László" userId="437e5ee6-cb67-4529-ab3e-078a192904c1" providerId="ADAL" clId="{6C8D4D81-66B9-455D-8B03-A4268D162ED7}" dt="2022-01-16T01:39:28.403" v="90" actId="931"/>
          <ac:picMkLst>
            <pc:docMk/>
            <pc:sldMk cId="764500598" sldId="269"/>
            <ac:picMk id="7" creationId="{D0070A5E-133E-4BF7-9513-B2EF6E378938}"/>
          </ac:picMkLst>
        </pc:picChg>
        <pc:picChg chg="add del mod">
          <ac:chgData name="László" userId="437e5ee6-cb67-4529-ab3e-078a192904c1" providerId="ADAL" clId="{6C8D4D81-66B9-455D-8B03-A4268D162ED7}" dt="2022-01-16T01:39:28.403" v="90" actId="931"/>
          <ac:picMkLst>
            <pc:docMk/>
            <pc:sldMk cId="764500598" sldId="269"/>
            <ac:picMk id="9" creationId="{0F7D81F6-77A6-4A8F-8D0A-D5C664479112}"/>
          </ac:picMkLst>
        </pc:picChg>
        <pc:picChg chg="add del mod">
          <ac:chgData name="László" userId="437e5ee6-cb67-4529-ab3e-078a192904c1" providerId="ADAL" clId="{6C8D4D81-66B9-455D-8B03-A4268D162ED7}" dt="2022-01-16T01:42:13.597" v="104" actId="478"/>
          <ac:picMkLst>
            <pc:docMk/>
            <pc:sldMk cId="764500598" sldId="269"/>
            <ac:picMk id="11" creationId="{A4A1265E-3611-4604-8131-37B2B05B5CD2}"/>
          </ac:picMkLst>
        </pc:picChg>
        <pc:picChg chg="add del mod">
          <ac:chgData name="László" userId="437e5ee6-cb67-4529-ab3e-078a192904c1" providerId="ADAL" clId="{6C8D4D81-66B9-455D-8B03-A4268D162ED7}" dt="2022-01-16T01:42:12.671" v="103" actId="478"/>
          <ac:picMkLst>
            <pc:docMk/>
            <pc:sldMk cId="764500598" sldId="269"/>
            <ac:picMk id="13" creationId="{CE96668D-73E3-41D1-8354-91487D45953C}"/>
          </ac:picMkLst>
        </pc:picChg>
        <pc:picChg chg="add del mod">
          <ac:chgData name="László" userId="437e5ee6-cb67-4529-ab3e-078a192904c1" providerId="ADAL" clId="{6C8D4D81-66B9-455D-8B03-A4268D162ED7}" dt="2022-01-16T01:42:12.263" v="102" actId="478"/>
          <ac:picMkLst>
            <pc:docMk/>
            <pc:sldMk cId="764500598" sldId="269"/>
            <ac:picMk id="17" creationId="{004B178B-9BFB-4740-AB64-74B8CF6FA903}"/>
          </ac:picMkLst>
        </pc:picChg>
        <pc:picChg chg="add mod">
          <ac:chgData name="László" userId="437e5ee6-cb67-4529-ab3e-078a192904c1" providerId="ADAL" clId="{6C8D4D81-66B9-455D-8B03-A4268D162ED7}" dt="2022-01-16T01:42:54.220" v="120" actId="1076"/>
          <ac:picMkLst>
            <pc:docMk/>
            <pc:sldMk cId="764500598" sldId="269"/>
            <ac:picMk id="21" creationId="{109D64E3-4B79-4B1B-BF6B-2DECF383A649}"/>
          </ac:picMkLst>
        </pc:picChg>
        <pc:picChg chg="add del mod">
          <ac:chgData name="László" userId="437e5ee6-cb67-4529-ab3e-078a192904c1" providerId="ADAL" clId="{6C8D4D81-66B9-455D-8B03-A4268D162ED7}" dt="2022-01-16T01:44:44.515" v="127" actId="478"/>
          <ac:picMkLst>
            <pc:docMk/>
            <pc:sldMk cId="764500598" sldId="269"/>
            <ac:picMk id="25" creationId="{BD385917-B3C5-4580-A03F-5E6FC577765A}"/>
          </ac:picMkLst>
        </pc:picChg>
        <pc:picChg chg="add mod ord">
          <ac:chgData name="László" userId="437e5ee6-cb67-4529-ab3e-078a192904c1" providerId="ADAL" clId="{6C8D4D81-66B9-455D-8B03-A4268D162ED7}" dt="2022-01-16T01:47:32.277" v="157" actId="1076"/>
          <ac:picMkLst>
            <pc:docMk/>
            <pc:sldMk cId="764500598" sldId="269"/>
            <ac:picMk id="29" creationId="{474E328B-6E12-4612-B5DD-10A0BB226846}"/>
          </ac:picMkLst>
        </pc:picChg>
        <pc:picChg chg="add del mod">
          <ac:chgData name="László" userId="437e5ee6-cb67-4529-ab3e-078a192904c1" providerId="ADAL" clId="{6C8D4D81-66B9-455D-8B03-A4268D162ED7}" dt="2022-01-16T01:44:56.436" v="134" actId="478"/>
          <ac:picMkLst>
            <pc:docMk/>
            <pc:sldMk cId="764500598" sldId="269"/>
            <ac:picMk id="38" creationId="{5BEF2377-8C3D-4102-8FD2-5C4ED814679A}"/>
          </ac:picMkLst>
        </pc:picChg>
        <pc:picChg chg="add mod">
          <ac:chgData name="László" userId="437e5ee6-cb67-4529-ab3e-078a192904c1" providerId="ADAL" clId="{6C8D4D81-66B9-455D-8B03-A4268D162ED7}" dt="2022-01-16T01:46:30.249" v="141" actId="1076"/>
          <ac:picMkLst>
            <pc:docMk/>
            <pc:sldMk cId="764500598" sldId="269"/>
            <ac:picMk id="57" creationId="{E1CE3280-E7E2-4E7C-B64B-8D47AAF8A507}"/>
          </ac:picMkLst>
        </pc:picChg>
        <pc:cxnChg chg="add del">
          <ac:chgData name="László" userId="437e5ee6-cb67-4529-ab3e-078a192904c1" providerId="ADAL" clId="{6C8D4D81-66B9-455D-8B03-A4268D162ED7}" dt="2022-01-16T01:39:10.138" v="81" actId="26606"/>
          <ac:cxnSpMkLst>
            <pc:docMk/>
            <pc:sldMk cId="764500598" sldId="269"/>
            <ac:cxnSpMk id="18" creationId="{BEFAE2A0-B30D-40C7-BB2F-AE3D6D5D001F}"/>
          </ac:cxnSpMkLst>
        </pc:cxnChg>
        <pc:cxnChg chg="add del">
          <ac:chgData name="László" userId="437e5ee6-cb67-4529-ab3e-078a192904c1" providerId="ADAL" clId="{6C8D4D81-66B9-455D-8B03-A4268D162ED7}" dt="2022-01-16T01:39:10.138" v="81" actId="26606"/>
          <ac:cxnSpMkLst>
            <pc:docMk/>
            <pc:sldMk cId="764500598" sldId="269"/>
            <ac:cxnSpMk id="26" creationId="{73A16B78-E8EF-4C99-BDA5-80142980AE93}"/>
          </ac:cxnSpMkLst>
        </pc:cxnChg>
        <pc:cxnChg chg="add del">
          <ac:chgData name="László" userId="437e5ee6-cb67-4529-ab3e-078a192904c1" providerId="ADAL" clId="{6C8D4D81-66B9-455D-8B03-A4268D162ED7}" dt="2022-01-16T01:39:18.156" v="83" actId="26606"/>
          <ac:cxnSpMkLst>
            <pc:docMk/>
            <pc:sldMk cId="764500598" sldId="269"/>
            <ac:cxnSpMk id="34" creationId="{F4BDD6CA-80C0-4861-B6B6-E3B928D629C8}"/>
          </ac:cxnSpMkLst>
        </pc:cxnChg>
        <pc:cxnChg chg="add del">
          <ac:chgData name="László" userId="437e5ee6-cb67-4529-ab3e-078a192904c1" providerId="ADAL" clId="{6C8D4D81-66B9-455D-8B03-A4268D162ED7}" dt="2022-01-16T01:39:24.851" v="86" actId="26606"/>
          <ac:cxnSpMkLst>
            <pc:docMk/>
            <pc:sldMk cId="764500598" sldId="269"/>
            <ac:cxnSpMk id="41" creationId="{5C5EFB6A-0AF1-46B2-B103-4AA6C7B31025}"/>
          </ac:cxnSpMkLst>
        </pc:cxnChg>
        <pc:cxnChg chg="add del">
          <ac:chgData name="László" userId="437e5ee6-cb67-4529-ab3e-078a192904c1" providerId="ADAL" clId="{6C8D4D81-66B9-455D-8B03-A4268D162ED7}" dt="2022-01-16T01:39:24.851" v="86" actId="26606"/>
          <ac:cxnSpMkLst>
            <pc:docMk/>
            <pc:sldMk cId="764500598" sldId="269"/>
            <ac:cxnSpMk id="44" creationId="{E3026FC3-A287-4A0D-9A8B-9F412F1B53F7}"/>
          </ac:cxnSpMkLst>
        </pc:cxnChg>
        <pc:cxnChg chg="add del">
          <ac:chgData name="László" userId="437e5ee6-cb67-4529-ab3e-078a192904c1" providerId="ADAL" clId="{6C8D4D81-66B9-455D-8B03-A4268D162ED7}" dt="2022-01-16T01:39:28.053" v="88" actId="26606"/>
          <ac:cxnSpMkLst>
            <pc:docMk/>
            <pc:sldMk cId="764500598" sldId="269"/>
            <ac:cxnSpMk id="50" creationId="{BEFAE2A0-B30D-40C7-BB2F-AE3D6D5D001F}"/>
          </ac:cxnSpMkLst>
        </pc:cxnChg>
        <pc:cxnChg chg="add del">
          <ac:chgData name="László" userId="437e5ee6-cb67-4529-ab3e-078a192904c1" providerId="ADAL" clId="{6C8D4D81-66B9-455D-8B03-A4268D162ED7}" dt="2022-01-16T01:39:28.053" v="88" actId="26606"/>
          <ac:cxnSpMkLst>
            <pc:docMk/>
            <pc:sldMk cId="764500598" sldId="269"/>
            <ac:cxnSpMk id="54" creationId="{73A16B78-E8EF-4C99-BDA5-80142980AE93}"/>
          </ac:cxnSpMkLst>
        </pc:cxnChg>
      </pc:sldChg>
      <pc:sldChg chg="addSp modSp new mod modAnim">
        <pc:chgData name="László" userId="437e5ee6-cb67-4529-ab3e-078a192904c1" providerId="ADAL" clId="{6C8D4D81-66B9-455D-8B03-A4268D162ED7}" dt="2022-01-18T10:27:17.927" v="1215"/>
        <pc:sldMkLst>
          <pc:docMk/>
          <pc:sldMk cId="2426351519" sldId="270"/>
        </pc:sldMkLst>
        <pc:spChg chg="mod">
          <ac:chgData name="László" userId="437e5ee6-cb67-4529-ab3e-078a192904c1" providerId="ADAL" clId="{6C8D4D81-66B9-455D-8B03-A4268D162ED7}" dt="2022-01-16T01:59:20.100" v="267" actId="20577"/>
          <ac:spMkLst>
            <pc:docMk/>
            <pc:sldMk cId="2426351519" sldId="270"/>
            <ac:spMk id="2" creationId="{84964ADB-AE97-4D29-BC17-B2FCE84D4597}"/>
          </ac:spMkLst>
        </pc:spChg>
        <pc:spChg chg="mod">
          <ac:chgData name="László" userId="437e5ee6-cb67-4529-ab3e-078a192904c1" providerId="ADAL" clId="{6C8D4D81-66B9-455D-8B03-A4268D162ED7}" dt="2022-01-16T02:03:17.794" v="529" actId="20577"/>
          <ac:spMkLst>
            <pc:docMk/>
            <pc:sldMk cId="2426351519" sldId="270"/>
            <ac:spMk id="3" creationId="{DCCBD367-997A-4BC8-B1F6-0B5353770A75}"/>
          </ac:spMkLst>
        </pc:spChg>
        <pc:picChg chg="add mod">
          <ac:chgData name="László" userId="437e5ee6-cb67-4529-ab3e-078a192904c1" providerId="ADAL" clId="{6C8D4D81-66B9-455D-8B03-A4268D162ED7}" dt="2022-01-16T02:10:28.869" v="553" actId="1076"/>
          <ac:picMkLst>
            <pc:docMk/>
            <pc:sldMk cId="2426351519" sldId="270"/>
            <ac:picMk id="5" creationId="{9EEF5C30-3EAF-4C0D-AE5C-E51AF3C55268}"/>
          </ac:picMkLst>
        </pc:picChg>
        <pc:picChg chg="add mod">
          <ac:chgData name="László" userId="437e5ee6-cb67-4529-ab3e-078a192904c1" providerId="ADAL" clId="{6C8D4D81-66B9-455D-8B03-A4268D162ED7}" dt="2022-01-16T21:16:35.372" v="629" actId="1076"/>
          <ac:picMkLst>
            <pc:docMk/>
            <pc:sldMk cId="2426351519" sldId="270"/>
            <ac:picMk id="6" creationId="{36FF2BFC-8C99-4202-B439-BAF7343DF198}"/>
          </ac:picMkLst>
        </pc:picChg>
      </pc:sldChg>
      <pc:sldChg chg="addSp delSp modSp new mod">
        <pc:chgData name="László" userId="437e5ee6-cb67-4529-ab3e-078a192904c1" providerId="ADAL" clId="{6C8D4D81-66B9-455D-8B03-A4268D162ED7}" dt="2022-01-16T02:11:29.345" v="566" actId="1076"/>
        <pc:sldMkLst>
          <pc:docMk/>
          <pc:sldMk cId="3723779392" sldId="271"/>
        </pc:sldMkLst>
        <pc:spChg chg="mod">
          <ac:chgData name="László" userId="437e5ee6-cb67-4529-ab3e-078a192904c1" providerId="ADAL" clId="{6C8D4D81-66B9-455D-8B03-A4268D162ED7}" dt="2022-01-16T02:10:06.345" v="550" actId="20577"/>
          <ac:spMkLst>
            <pc:docMk/>
            <pc:sldMk cId="3723779392" sldId="271"/>
            <ac:spMk id="2" creationId="{646BC299-3FC3-431F-8AA1-B0826E199837}"/>
          </ac:spMkLst>
        </pc:spChg>
        <pc:spChg chg="del">
          <ac:chgData name="László" userId="437e5ee6-cb67-4529-ab3e-078a192904c1" providerId="ADAL" clId="{6C8D4D81-66B9-455D-8B03-A4268D162ED7}" dt="2022-01-16T02:11:08.228" v="557" actId="931"/>
          <ac:spMkLst>
            <pc:docMk/>
            <pc:sldMk cId="3723779392" sldId="271"/>
            <ac:spMk id="3" creationId="{31A76CC4-7C62-490B-B8DC-E1D529652997}"/>
          </ac:spMkLst>
        </pc:spChg>
        <pc:picChg chg="add mod">
          <ac:chgData name="László" userId="437e5ee6-cb67-4529-ab3e-078a192904c1" providerId="ADAL" clId="{6C8D4D81-66B9-455D-8B03-A4268D162ED7}" dt="2022-01-16T02:11:29.345" v="566" actId="1076"/>
          <ac:picMkLst>
            <pc:docMk/>
            <pc:sldMk cId="3723779392" sldId="271"/>
            <ac:picMk id="5" creationId="{485C7113-2EED-478F-84BE-92D638168E8C}"/>
          </ac:picMkLst>
        </pc:picChg>
      </pc:sldChg>
      <pc:sldChg chg="addSp delSp modSp new mod delAnim modAnim">
        <pc:chgData name="László" userId="437e5ee6-cb67-4529-ab3e-078a192904c1" providerId="ADAL" clId="{6C8D4D81-66B9-455D-8B03-A4268D162ED7}" dt="2022-01-16T21:40:15.544" v="741" actId="478"/>
        <pc:sldMkLst>
          <pc:docMk/>
          <pc:sldMk cId="3995526376" sldId="272"/>
        </pc:sldMkLst>
        <pc:spChg chg="mod">
          <ac:chgData name="László" userId="437e5ee6-cb67-4529-ab3e-078a192904c1" providerId="ADAL" clId="{6C8D4D81-66B9-455D-8B03-A4268D162ED7}" dt="2022-01-16T20:57:53.286" v="576" actId="20577"/>
          <ac:spMkLst>
            <pc:docMk/>
            <pc:sldMk cId="3995526376" sldId="272"/>
            <ac:spMk id="2" creationId="{51F3C148-EEC6-468A-A5C4-7C9128870BC5}"/>
          </ac:spMkLst>
        </pc:spChg>
        <pc:spChg chg="del">
          <ac:chgData name="László" userId="437e5ee6-cb67-4529-ab3e-078a192904c1" providerId="ADAL" clId="{6C8D4D81-66B9-455D-8B03-A4268D162ED7}" dt="2022-01-16T21:06:47.233" v="577"/>
          <ac:spMkLst>
            <pc:docMk/>
            <pc:sldMk cId="3995526376" sldId="272"/>
            <ac:spMk id="3" creationId="{392B8781-5FC3-4B50-BB49-6889B808D59B}"/>
          </ac:spMkLst>
        </pc:spChg>
        <pc:spChg chg="add del mod">
          <ac:chgData name="László" userId="437e5ee6-cb67-4529-ab3e-078a192904c1" providerId="ADAL" clId="{6C8D4D81-66B9-455D-8B03-A4268D162ED7}" dt="2022-01-16T21:40:15.544" v="741" actId="478"/>
          <ac:spMkLst>
            <pc:docMk/>
            <pc:sldMk cId="3995526376" sldId="272"/>
            <ac:spMk id="13" creationId="{410A1AA6-B31F-4A25-9B30-841C2D18387B}"/>
          </ac:spMkLst>
        </pc:spChg>
        <pc:picChg chg="add del mod">
          <ac:chgData name="László" userId="437e5ee6-cb67-4529-ab3e-078a192904c1" providerId="ADAL" clId="{6C8D4D81-66B9-455D-8B03-A4268D162ED7}" dt="2022-01-16T21:35:33.587" v="648" actId="478"/>
          <ac:picMkLst>
            <pc:docMk/>
            <pc:sldMk cId="3995526376" sldId="272"/>
            <ac:picMk id="5" creationId="{B430BEC3-7645-49A4-B460-138670FF5AC4}"/>
          </ac:picMkLst>
        </pc:picChg>
        <pc:picChg chg="add del mod">
          <ac:chgData name="László" userId="437e5ee6-cb67-4529-ab3e-078a192904c1" providerId="ADAL" clId="{6C8D4D81-66B9-455D-8B03-A4268D162ED7}" dt="2022-01-16T21:35:30.578" v="646" actId="478"/>
          <ac:picMkLst>
            <pc:docMk/>
            <pc:sldMk cId="3995526376" sldId="272"/>
            <ac:picMk id="7" creationId="{A09270AB-4ADD-420A-B436-970E66A115A1}"/>
          </ac:picMkLst>
        </pc:picChg>
        <pc:picChg chg="add del mod">
          <ac:chgData name="László" userId="437e5ee6-cb67-4529-ab3e-078a192904c1" providerId="ADAL" clId="{6C8D4D81-66B9-455D-8B03-A4268D162ED7}" dt="2022-01-16T21:35:31.242" v="647" actId="478"/>
          <ac:picMkLst>
            <pc:docMk/>
            <pc:sldMk cId="3995526376" sldId="272"/>
            <ac:picMk id="9" creationId="{067C073D-3096-4E8D-89A4-AD0957825B38}"/>
          </ac:picMkLst>
        </pc:picChg>
        <pc:picChg chg="add del mod">
          <ac:chgData name="László" userId="437e5ee6-cb67-4529-ab3e-078a192904c1" providerId="ADAL" clId="{6C8D4D81-66B9-455D-8B03-A4268D162ED7}" dt="2022-01-16T21:35:29.441" v="645" actId="478"/>
          <ac:picMkLst>
            <pc:docMk/>
            <pc:sldMk cId="3995526376" sldId="272"/>
            <ac:picMk id="11" creationId="{206A930B-4809-4C60-B7DC-608552C7E03D}"/>
          </ac:picMkLst>
        </pc:picChg>
      </pc:sldChg>
      <pc:sldChg chg="delSp add mod delAnim modAnim">
        <pc:chgData name="László" userId="437e5ee6-cb67-4529-ab3e-078a192904c1" providerId="ADAL" clId="{6C8D4D81-66B9-455D-8B03-A4268D162ED7}" dt="2022-01-16T21:40:34.272" v="742"/>
        <pc:sldMkLst>
          <pc:docMk/>
          <pc:sldMk cId="2797624644" sldId="273"/>
        </pc:sldMkLst>
        <pc:picChg chg="del">
          <ac:chgData name="László" userId="437e5ee6-cb67-4529-ab3e-078a192904c1" providerId="ADAL" clId="{6C8D4D81-66B9-455D-8B03-A4268D162ED7}" dt="2022-01-16T21:35:43.228" v="649" actId="478"/>
          <ac:picMkLst>
            <pc:docMk/>
            <pc:sldMk cId="2797624644" sldId="273"/>
            <ac:picMk id="7" creationId="{A09270AB-4ADD-420A-B436-970E66A115A1}"/>
          </ac:picMkLst>
        </pc:picChg>
        <pc:picChg chg="del">
          <ac:chgData name="László" userId="437e5ee6-cb67-4529-ab3e-078a192904c1" providerId="ADAL" clId="{6C8D4D81-66B9-455D-8B03-A4268D162ED7}" dt="2022-01-16T21:35:45.741" v="651" actId="478"/>
          <ac:picMkLst>
            <pc:docMk/>
            <pc:sldMk cId="2797624644" sldId="273"/>
            <ac:picMk id="9" creationId="{067C073D-3096-4E8D-89A4-AD0957825B38}"/>
          </ac:picMkLst>
        </pc:picChg>
        <pc:picChg chg="del">
          <ac:chgData name="László" userId="437e5ee6-cb67-4529-ab3e-078a192904c1" providerId="ADAL" clId="{6C8D4D81-66B9-455D-8B03-A4268D162ED7}" dt="2022-01-16T21:35:44.751" v="650" actId="478"/>
          <ac:picMkLst>
            <pc:docMk/>
            <pc:sldMk cId="2797624644" sldId="273"/>
            <ac:picMk id="11" creationId="{206A930B-4809-4C60-B7DC-608552C7E03D}"/>
          </ac:picMkLst>
        </pc:picChg>
      </pc:sldChg>
      <pc:sldChg chg="addSp delSp modSp add mod delAnim modAnim">
        <pc:chgData name="László" userId="437e5ee6-cb67-4529-ab3e-078a192904c1" providerId="ADAL" clId="{6C8D4D81-66B9-455D-8B03-A4268D162ED7}" dt="2022-01-16T21:40:38.712" v="743"/>
        <pc:sldMkLst>
          <pc:docMk/>
          <pc:sldMk cId="512379478" sldId="274"/>
        </pc:sldMkLst>
        <pc:spChg chg="add del mod">
          <ac:chgData name="László" userId="437e5ee6-cb67-4529-ab3e-078a192904c1" providerId="ADAL" clId="{6C8D4D81-66B9-455D-8B03-A4268D162ED7}" dt="2022-01-16T21:37:28.658" v="675" actId="478"/>
          <ac:spMkLst>
            <pc:docMk/>
            <pc:sldMk cId="512379478" sldId="274"/>
            <ac:spMk id="8" creationId="{446F810E-19F7-4DFA-A133-2C8D0DB6CFE5}"/>
          </ac:spMkLst>
        </pc:spChg>
        <pc:picChg chg="add mod ord">
          <ac:chgData name="László" userId="437e5ee6-cb67-4529-ab3e-078a192904c1" providerId="ADAL" clId="{6C8D4D81-66B9-455D-8B03-A4268D162ED7}" dt="2022-01-16T21:37:05.178" v="672" actId="167"/>
          <ac:picMkLst>
            <pc:docMk/>
            <pc:sldMk cId="512379478" sldId="274"/>
            <ac:picMk id="4" creationId="{1910D870-2267-40D6-8E60-B77378126F75}"/>
          </ac:picMkLst>
        </pc:picChg>
        <pc:picChg chg="del mod">
          <ac:chgData name="László" userId="437e5ee6-cb67-4529-ab3e-078a192904c1" providerId="ADAL" clId="{6C8D4D81-66B9-455D-8B03-A4268D162ED7}" dt="2022-01-16T21:37:09.977" v="674" actId="478"/>
          <ac:picMkLst>
            <pc:docMk/>
            <pc:sldMk cId="512379478" sldId="274"/>
            <ac:picMk id="5" creationId="{B430BEC3-7645-49A4-B460-138670FF5AC4}"/>
          </ac:picMkLst>
        </pc:picChg>
        <pc:picChg chg="del">
          <ac:chgData name="László" userId="437e5ee6-cb67-4529-ab3e-078a192904c1" providerId="ADAL" clId="{6C8D4D81-66B9-455D-8B03-A4268D162ED7}" dt="2022-01-16T21:35:51.200" v="653" actId="478"/>
          <ac:picMkLst>
            <pc:docMk/>
            <pc:sldMk cId="512379478" sldId="274"/>
            <ac:picMk id="7" creationId="{A09270AB-4ADD-420A-B436-970E66A115A1}"/>
          </ac:picMkLst>
        </pc:picChg>
        <pc:picChg chg="del">
          <ac:chgData name="László" userId="437e5ee6-cb67-4529-ab3e-078a192904c1" providerId="ADAL" clId="{6C8D4D81-66B9-455D-8B03-A4268D162ED7}" dt="2022-01-16T21:35:49.660" v="652" actId="478"/>
          <ac:picMkLst>
            <pc:docMk/>
            <pc:sldMk cId="512379478" sldId="274"/>
            <ac:picMk id="9" creationId="{067C073D-3096-4E8D-89A4-AD0957825B38}"/>
          </ac:picMkLst>
        </pc:picChg>
      </pc:sldChg>
      <pc:sldChg chg="addSp delSp modSp add mod addAnim delAnim modAnim">
        <pc:chgData name="László" userId="437e5ee6-cb67-4529-ab3e-078a192904c1" providerId="ADAL" clId="{6C8D4D81-66B9-455D-8B03-A4268D162ED7}" dt="2022-01-16T21:40:42.489" v="744"/>
        <pc:sldMkLst>
          <pc:docMk/>
          <pc:sldMk cId="3137541597" sldId="275"/>
        </pc:sldMkLst>
        <pc:spChg chg="add del mod">
          <ac:chgData name="László" userId="437e5ee6-cb67-4529-ab3e-078a192904c1" providerId="ADAL" clId="{6C8D4D81-66B9-455D-8B03-A4268D162ED7}" dt="2022-01-16T21:37:43.395" v="681" actId="478"/>
          <ac:spMkLst>
            <pc:docMk/>
            <pc:sldMk cId="3137541597" sldId="275"/>
            <ac:spMk id="4" creationId="{8E2D821C-7759-4406-B163-65A929BE3CB6}"/>
          </ac:spMkLst>
        </pc:spChg>
        <pc:picChg chg="del">
          <ac:chgData name="László" userId="437e5ee6-cb67-4529-ab3e-078a192904c1" providerId="ADAL" clId="{6C8D4D81-66B9-455D-8B03-A4268D162ED7}" dt="2022-01-16T21:37:40.705" v="680" actId="478"/>
          <ac:picMkLst>
            <pc:docMk/>
            <pc:sldMk cId="3137541597" sldId="275"/>
            <ac:picMk id="5" creationId="{B430BEC3-7645-49A4-B460-138670FF5AC4}"/>
          </ac:picMkLst>
        </pc:picChg>
        <pc:picChg chg="mod">
          <ac:chgData name="László" userId="437e5ee6-cb67-4529-ab3e-078a192904c1" providerId="ADAL" clId="{6C8D4D81-66B9-455D-8B03-A4268D162ED7}" dt="2022-01-16T21:38:58.014" v="720" actId="1076"/>
          <ac:picMkLst>
            <pc:docMk/>
            <pc:sldMk cId="3137541597" sldId="275"/>
            <ac:picMk id="7" creationId="{A09270AB-4ADD-420A-B436-970E66A115A1}"/>
          </ac:picMkLst>
        </pc:picChg>
        <pc:picChg chg="add mod ord">
          <ac:chgData name="László" userId="437e5ee6-cb67-4529-ab3e-078a192904c1" providerId="ADAL" clId="{6C8D4D81-66B9-455D-8B03-A4268D162ED7}" dt="2022-01-16T21:37:38.337" v="679" actId="167"/>
          <ac:picMkLst>
            <pc:docMk/>
            <pc:sldMk cId="3137541597" sldId="275"/>
            <ac:picMk id="8" creationId="{9575A627-EB72-4B14-BF10-FEA7916DCFFA}"/>
          </ac:picMkLst>
        </pc:picChg>
        <pc:picChg chg="del">
          <ac:chgData name="László" userId="437e5ee6-cb67-4529-ab3e-078a192904c1" providerId="ADAL" clId="{6C8D4D81-66B9-455D-8B03-A4268D162ED7}" dt="2022-01-16T21:36:05.350" v="654" actId="478"/>
          <ac:picMkLst>
            <pc:docMk/>
            <pc:sldMk cId="3137541597" sldId="275"/>
            <ac:picMk id="9" creationId="{067C073D-3096-4E8D-89A4-AD0957825B38}"/>
          </ac:picMkLst>
        </pc:picChg>
        <pc:picChg chg="add mod ord">
          <ac:chgData name="László" userId="437e5ee6-cb67-4529-ab3e-078a192904c1" providerId="ADAL" clId="{6C8D4D81-66B9-455D-8B03-A4268D162ED7}" dt="2022-01-16T21:38:41.351" v="717" actId="167"/>
          <ac:picMkLst>
            <pc:docMk/>
            <pc:sldMk cId="3137541597" sldId="275"/>
            <ac:picMk id="10" creationId="{0EE2835F-5AC9-4138-B398-33A019B04C50}"/>
          </ac:picMkLst>
        </pc:picChg>
        <pc:picChg chg="add del mod">
          <ac:chgData name="László" userId="437e5ee6-cb67-4529-ab3e-078a192904c1" providerId="ADAL" clId="{6C8D4D81-66B9-455D-8B03-A4268D162ED7}" dt="2022-01-16T21:39:00.323" v="722" actId="478"/>
          <ac:picMkLst>
            <pc:docMk/>
            <pc:sldMk cId="3137541597" sldId="275"/>
            <ac:picMk id="11" creationId="{206A930B-4809-4C60-B7DC-608552C7E03D}"/>
          </ac:picMkLst>
        </pc:picChg>
      </pc:sldChg>
      <pc:sldChg chg="addSp delSp modSp add mod delAnim modAnim">
        <pc:chgData name="László" userId="437e5ee6-cb67-4529-ab3e-078a192904c1" providerId="ADAL" clId="{6C8D4D81-66B9-455D-8B03-A4268D162ED7}" dt="2022-01-16T21:40:46.049" v="745"/>
        <pc:sldMkLst>
          <pc:docMk/>
          <pc:sldMk cId="3773641223" sldId="276"/>
        </pc:sldMkLst>
        <pc:spChg chg="add del mod">
          <ac:chgData name="László" userId="437e5ee6-cb67-4529-ab3e-078a192904c1" providerId="ADAL" clId="{6C8D4D81-66B9-455D-8B03-A4268D162ED7}" dt="2022-01-16T21:39:16.390" v="730" actId="478"/>
          <ac:spMkLst>
            <pc:docMk/>
            <pc:sldMk cId="3773641223" sldId="276"/>
            <ac:spMk id="4" creationId="{3B516801-D0A4-4133-84EA-2D39EAEE78B2}"/>
          </ac:spMkLst>
        </pc:spChg>
        <pc:picChg chg="del">
          <ac:chgData name="László" userId="437e5ee6-cb67-4529-ab3e-078a192904c1" providerId="ADAL" clId="{6C8D4D81-66B9-455D-8B03-A4268D162ED7}" dt="2022-01-16T21:39:12.699" v="729" actId="478"/>
          <ac:picMkLst>
            <pc:docMk/>
            <pc:sldMk cId="3773641223" sldId="276"/>
            <ac:picMk id="5" creationId="{B430BEC3-7645-49A4-B460-138670FF5AC4}"/>
          </ac:picMkLst>
        </pc:picChg>
        <pc:picChg chg="del">
          <ac:chgData name="László" userId="437e5ee6-cb67-4529-ab3e-078a192904c1" providerId="ADAL" clId="{6C8D4D81-66B9-455D-8B03-A4268D162ED7}" dt="2022-01-16T21:40:08.483" v="740" actId="478"/>
          <ac:picMkLst>
            <pc:docMk/>
            <pc:sldMk cId="3773641223" sldId="276"/>
            <ac:picMk id="7" creationId="{A09270AB-4ADD-420A-B436-970E66A115A1}"/>
          </ac:picMkLst>
        </pc:picChg>
        <pc:picChg chg="add del mod">
          <ac:chgData name="László" userId="437e5ee6-cb67-4529-ab3e-078a192904c1" providerId="ADAL" clId="{6C8D4D81-66B9-455D-8B03-A4268D162ED7}" dt="2022-01-16T21:39:06.474" v="726"/>
          <ac:picMkLst>
            <pc:docMk/>
            <pc:sldMk cId="3773641223" sldId="276"/>
            <ac:picMk id="8" creationId="{C6CEFD64-9318-401F-9EAA-4D0F3609A2F0}"/>
          </ac:picMkLst>
        </pc:picChg>
        <pc:picChg chg="add mod ord">
          <ac:chgData name="László" userId="437e5ee6-cb67-4529-ab3e-078a192904c1" providerId="ADAL" clId="{6C8D4D81-66B9-455D-8B03-A4268D162ED7}" dt="2022-01-16T21:39:10.499" v="728" actId="167"/>
          <ac:picMkLst>
            <pc:docMk/>
            <pc:sldMk cId="3773641223" sldId="276"/>
            <ac:picMk id="10" creationId="{4EAC02AB-2F97-4D25-84D5-771CBA54AD65}"/>
          </ac:picMkLst>
        </pc:picChg>
        <pc:picChg chg="del">
          <ac:chgData name="László" userId="437e5ee6-cb67-4529-ab3e-078a192904c1" providerId="ADAL" clId="{6C8D4D81-66B9-455D-8B03-A4268D162ED7}" dt="2022-01-16T21:39:26.392" v="733" actId="478"/>
          <ac:picMkLst>
            <pc:docMk/>
            <pc:sldMk cId="3773641223" sldId="276"/>
            <ac:picMk id="11" creationId="{206A930B-4809-4C60-B7DC-608552C7E03D}"/>
          </ac:picMkLst>
        </pc:picChg>
        <pc:picChg chg="add mod ord">
          <ac:chgData name="László" userId="437e5ee6-cb67-4529-ab3e-078a192904c1" providerId="ADAL" clId="{6C8D4D81-66B9-455D-8B03-A4268D162ED7}" dt="2022-01-16T21:39:23.787" v="732" actId="167"/>
          <ac:picMkLst>
            <pc:docMk/>
            <pc:sldMk cId="3773641223" sldId="276"/>
            <ac:picMk id="12" creationId="{27F94813-39CC-451E-B784-6F5885178757}"/>
          </ac:picMkLst>
        </pc:picChg>
        <pc:picChg chg="add mod ord">
          <ac:chgData name="László" userId="437e5ee6-cb67-4529-ab3e-078a192904c1" providerId="ADAL" clId="{6C8D4D81-66B9-455D-8B03-A4268D162ED7}" dt="2022-01-16T21:40:04.681" v="739" actId="167"/>
          <ac:picMkLst>
            <pc:docMk/>
            <pc:sldMk cId="3773641223" sldId="276"/>
            <ac:picMk id="13" creationId="{577F8569-E567-4D07-BB72-A80995F69B11}"/>
          </ac:picMkLst>
        </pc:picChg>
      </pc:sldChg>
      <pc:sldChg chg="modSp new mod">
        <pc:chgData name="László" userId="437e5ee6-cb67-4529-ab3e-078a192904c1" providerId="ADAL" clId="{6C8D4D81-66B9-455D-8B03-A4268D162ED7}" dt="2022-01-17T17:44:32.556" v="1214" actId="20577"/>
        <pc:sldMkLst>
          <pc:docMk/>
          <pc:sldMk cId="2374208540" sldId="277"/>
        </pc:sldMkLst>
        <pc:spChg chg="mod">
          <ac:chgData name="László" userId="437e5ee6-cb67-4529-ab3e-078a192904c1" providerId="ADAL" clId="{6C8D4D81-66B9-455D-8B03-A4268D162ED7}" dt="2022-01-17T17:34:16.550" v="902" actId="20577"/>
          <ac:spMkLst>
            <pc:docMk/>
            <pc:sldMk cId="2374208540" sldId="277"/>
            <ac:spMk id="2" creationId="{608EBC0A-AC16-4E9C-B559-0E5B14546C51}"/>
          </ac:spMkLst>
        </pc:spChg>
        <pc:spChg chg="mod">
          <ac:chgData name="László" userId="437e5ee6-cb67-4529-ab3e-078a192904c1" providerId="ADAL" clId="{6C8D4D81-66B9-455D-8B03-A4268D162ED7}" dt="2022-01-17T17:44:32.556" v="1214" actId="20577"/>
          <ac:spMkLst>
            <pc:docMk/>
            <pc:sldMk cId="2374208540" sldId="277"/>
            <ac:spMk id="3" creationId="{60A748A1-0C33-4BF3-8E14-38EFFB37176D}"/>
          </ac:spMkLst>
        </pc:spChg>
      </pc:sldChg>
      <pc:sldChg chg="modSp add del">
        <pc:chgData name="László" userId="437e5ee6-cb67-4529-ab3e-078a192904c1" providerId="ADAL" clId="{6C8D4D81-66B9-455D-8B03-A4268D162ED7}" dt="2022-01-18T15:01:41.527" v="1331"/>
        <pc:sldMkLst>
          <pc:docMk/>
          <pc:sldMk cId="2402978897" sldId="278"/>
        </pc:sldMkLst>
        <pc:spChg chg="mod">
          <ac:chgData name="László" userId="437e5ee6-cb67-4529-ab3e-078a192904c1" providerId="ADAL" clId="{6C8D4D81-66B9-455D-8B03-A4268D162ED7}" dt="2022-01-18T15:01:38.555" v="1330"/>
          <ac:spMkLst>
            <pc:docMk/>
            <pc:sldMk cId="2402978897" sldId="278"/>
            <ac:spMk id="2" creationId="{835DDD2E-8BB8-43B1-A4A6-5F1FE15C967E}"/>
          </ac:spMkLst>
        </pc:spChg>
      </pc:sldChg>
    </pc:docChg>
  </pc:docChgLst>
  <pc:docChgLst>
    <pc:chgData name="Baráth László" userId="437e5ee6-cb67-4529-ab3e-078a192904c1" providerId="ADAL" clId="{6C8D4D81-66B9-455D-8B03-A4268D162ED7}"/>
    <pc:docChg chg="undo redo custSel addSld delSld modSld sldOrd">
      <pc:chgData name="Baráth László" userId="437e5ee6-cb67-4529-ab3e-078a192904c1" providerId="ADAL" clId="{6C8D4D81-66B9-455D-8B03-A4268D162ED7}" dt="2022-01-15T03:36:19.957" v="2711" actId="20577"/>
      <pc:docMkLst>
        <pc:docMk/>
      </pc:docMkLst>
      <pc:sldChg chg="del">
        <pc:chgData name="Baráth László" userId="437e5ee6-cb67-4529-ab3e-078a192904c1" providerId="ADAL" clId="{6C8D4D81-66B9-455D-8B03-A4268D162ED7}" dt="2022-01-09T21:16:57.151" v="0" actId="47"/>
        <pc:sldMkLst>
          <pc:docMk/>
          <pc:sldMk cId="3895617651" sldId="257"/>
        </pc:sldMkLst>
      </pc:sldChg>
      <pc:sldChg chg="del">
        <pc:chgData name="Baráth László" userId="437e5ee6-cb67-4529-ab3e-078a192904c1" providerId="ADAL" clId="{6C8D4D81-66B9-455D-8B03-A4268D162ED7}" dt="2022-01-09T21:16:57.151" v="0" actId="47"/>
        <pc:sldMkLst>
          <pc:docMk/>
          <pc:sldMk cId="752268559" sldId="258"/>
        </pc:sldMkLst>
      </pc:sldChg>
      <pc:sldChg chg="addSp delSp modSp mod addAnim delAnim">
        <pc:chgData name="Baráth László" userId="437e5ee6-cb67-4529-ab3e-078a192904c1" providerId="ADAL" clId="{6C8D4D81-66B9-455D-8B03-A4268D162ED7}" dt="2022-01-14T01:56:21.509" v="1402" actId="20577"/>
        <pc:sldMkLst>
          <pc:docMk/>
          <pc:sldMk cId="530155338" sldId="259"/>
        </pc:sldMkLst>
        <pc:spChg chg="mod">
          <ac:chgData name="Baráth László" userId="437e5ee6-cb67-4529-ab3e-078a192904c1" providerId="ADAL" clId="{6C8D4D81-66B9-455D-8B03-A4268D162ED7}" dt="2022-01-14T01:56:21.509" v="1402" actId="20577"/>
          <ac:spMkLst>
            <pc:docMk/>
            <pc:sldMk cId="530155338" sldId="259"/>
            <ac:spMk id="2" creationId="{87BF730F-AE00-4627-A6F3-EA8423BD7224}"/>
          </ac:spMkLst>
        </pc:spChg>
        <pc:picChg chg="add del">
          <ac:chgData name="Baráth László" userId="437e5ee6-cb67-4529-ab3e-078a192904c1" providerId="ADAL" clId="{6C8D4D81-66B9-455D-8B03-A4268D162ED7}" dt="2022-01-14T01:56:19.719" v="1399" actId="478"/>
          <ac:picMkLst>
            <pc:docMk/>
            <pc:sldMk cId="530155338" sldId="259"/>
            <ac:picMk id="9" creationId="{C1C93F67-AC98-41D5-8BA5-DAA76B0A159A}"/>
          </ac:picMkLst>
        </pc:picChg>
        <pc:picChg chg="add del">
          <ac:chgData name="Baráth László" userId="437e5ee6-cb67-4529-ab3e-078a192904c1" providerId="ADAL" clId="{6C8D4D81-66B9-455D-8B03-A4268D162ED7}" dt="2022-01-14T01:56:19.909" v="1400" actId="478"/>
          <ac:picMkLst>
            <pc:docMk/>
            <pc:sldMk cId="530155338" sldId="259"/>
            <ac:picMk id="11" creationId="{021B47BA-7F3A-4CF3-95E2-67027EBF2D9D}"/>
          </ac:picMkLst>
        </pc:picChg>
        <pc:picChg chg="add del">
          <ac:chgData name="Baráth László" userId="437e5ee6-cb67-4529-ab3e-078a192904c1" providerId="ADAL" clId="{6C8D4D81-66B9-455D-8B03-A4268D162ED7}" dt="2022-01-14T01:56:20.089" v="1401" actId="478"/>
          <ac:picMkLst>
            <pc:docMk/>
            <pc:sldMk cId="530155338" sldId="259"/>
            <ac:picMk id="13" creationId="{F5F2D391-A962-4FC1-92A0-5F39F4A02E37}"/>
          </ac:picMkLst>
        </pc:picChg>
      </pc:sldChg>
      <pc:sldChg chg="addSp delSp modSp new del mod ord setBg">
        <pc:chgData name="Baráth László" userId="437e5ee6-cb67-4529-ab3e-078a192904c1" providerId="ADAL" clId="{6C8D4D81-66B9-455D-8B03-A4268D162ED7}" dt="2022-01-13T15:22:42.891" v="922" actId="47"/>
        <pc:sldMkLst>
          <pc:docMk/>
          <pc:sldMk cId="3506025741" sldId="260"/>
        </pc:sldMkLst>
        <pc:spChg chg="del">
          <ac:chgData name="Baráth László" userId="437e5ee6-cb67-4529-ab3e-078a192904c1" providerId="ADAL" clId="{6C8D4D81-66B9-455D-8B03-A4268D162ED7}" dt="2022-01-13T14:55:10.980" v="886" actId="478"/>
          <ac:spMkLst>
            <pc:docMk/>
            <pc:sldMk cId="3506025741" sldId="260"/>
            <ac:spMk id="2" creationId="{167F1AA7-0ACA-45FC-8B43-96DB1B9EFA11}"/>
          </ac:spMkLst>
        </pc:spChg>
        <pc:spChg chg="del">
          <ac:chgData name="Baráth László" userId="437e5ee6-cb67-4529-ab3e-078a192904c1" providerId="ADAL" clId="{6C8D4D81-66B9-455D-8B03-A4268D162ED7}" dt="2022-01-13T14:55:11.855" v="887" actId="478"/>
          <ac:spMkLst>
            <pc:docMk/>
            <pc:sldMk cId="3506025741" sldId="260"/>
            <ac:spMk id="3" creationId="{758F9871-2F07-45DF-83AF-F91C34C86486}"/>
          </ac:spMkLst>
        </pc:spChg>
        <pc:spChg chg="add del">
          <ac:chgData name="Baráth László" userId="437e5ee6-cb67-4529-ab3e-078a192904c1" providerId="ADAL" clId="{6C8D4D81-66B9-455D-8B03-A4268D162ED7}" dt="2022-01-13T14:55:49.320" v="891" actId="26606"/>
          <ac:spMkLst>
            <pc:docMk/>
            <pc:sldMk cId="3506025741" sldId="260"/>
            <ac:spMk id="10" creationId="{AE1AF813-2D2F-4B78-9216-388AF161EDAA}"/>
          </ac:spMkLst>
        </pc:spChg>
        <pc:spChg chg="add del">
          <ac:chgData name="Baráth László" userId="437e5ee6-cb67-4529-ab3e-078a192904c1" providerId="ADAL" clId="{6C8D4D81-66B9-455D-8B03-A4268D162ED7}" dt="2022-01-13T14:55:49.320" v="891" actId="26606"/>
          <ac:spMkLst>
            <pc:docMk/>
            <pc:sldMk cId="3506025741" sldId="260"/>
            <ac:spMk id="12" creationId="{C47181D2-95D5-4439-9BDF-14D4FDC7BD80}"/>
          </ac:spMkLst>
        </pc:spChg>
        <pc:spChg chg="add del">
          <ac:chgData name="Baráth László" userId="437e5ee6-cb67-4529-ab3e-078a192904c1" providerId="ADAL" clId="{6C8D4D81-66B9-455D-8B03-A4268D162ED7}" dt="2022-01-13T14:55:49.320" v="891" actId="26606"/>
          <ac:spMkLst>
            <pc:docMk/>
            <pc:sldMk cId="3506025741" sldId="260"/>
            <ac:spMk id="14" creationId="{AFF43A89-FF65-44A9-BE4C-DC7389FF9CE1}"/>
          </ac:spMkLst>
        </pc:spChg>
        <pc:spChg chg="add del">
          <ac:chgData name="Baráth László" userId="437e5ee6-cb67-4529-ab3e-078a192904c1" providerId="ADAL" clId="{6C8D4D81-66B9-455D-8B03-A4268D162ED7}" dt="2022-01-13T14:55:49.320" v="891" actId="26606"/>
          <ac:spMkLst>
            <pc:docMk/>
            <pc:sldMk cId="3506025741" sldId="260"/>
            <ac:spMk id="16" creationId="{3CBC4341-33FB-4D46-A7B4-62039B616233}"/>
          </ac:spMkLst>
        </pc:spChg>
        <pc:spChg chg="add del">
          <ac:chgData name="Baráth László" userId="437e5ee6-cb67-4529-ab3e-078a192904c1" providerId="ADAL" clId="{6C8D4D81-66B9-455D-8B03-A4268D162ED7}" dt="2022-01-13T14:55:49.320" v="891" actId="26606"/>
          <ac:spMkLst>
            <pc:docMk/>
            <pc:sldMk cId="3506025741" sldId="260"/>
            <ac:spMk id="18" creationId="{89394C5B-B8DE-4221-8CA4-A30237DB3241}"/>
          </ac:spMkLst>
        </pc:spChg>
        <pc:spChg chg="add del">
          <ac:chgData name="Baráth László" userId="437e5ee6-cb67-4529-ab3e-078a192904c1" providerId="ADAL" clId="{6C8D4D81-66B9-455D-8B03-A4268D162ED7}" dt="2022-01-13T14:55:59.313" v="894" actId="26606"/>
          <ac:spMkLst>
            <pc:docMk/>
            <pc:sldMk cId="3506025741" sldId="260"/>
            <ac:spMk id="23" creationId="{C2579DAE-C141-48DB-810E-C070C300819E}"/>
          </ac:spMkLst>
        </pc:spChg>
        <pc:spChg chg="add del">
          <ac:chgData name="Baráth László" userId="437e5ee6-cb67-4529-ab3e-078a192904c1" providerId="ADAL" clId="{6C8D4D81-66B9-455D-8B03-A4268D162ED7}" dt="2022-01-13T14:55:59.313" v="894" actId="26606"/>
          <ac:spMkLst>
            <pc:docMk/>
            <pc:sldMk cId="3506025741" sldId="260"/>
            <ac:spMk id="25" creationId="{02FD90C3-6350-4D5B-9738-6E94EDF30F74}"/>
          </ac:spMkLst>
        </pc:spChg>
        <pc:spChg chg="add del">
          <ac:chgData name="Baráth László" userId="437e5ee6-cb67-4529-ab3e-078a192904c1" providerId="ADAL" clId="{6C8D4D81-66B9-455D-8B03-A4268D162ED7}" dt="2022-01-13T15:22:03.066" v="906" actId="26606"/>
          <ac:spMkLst>
            <pc:docMk/>
            <pc:sldMk cId="3506025741" sldId="260"/>
            <ac:spMk id="30" creationId="{C2579DAE-C141-48DB-810E-C070C300819E}"/>
          </ac:spMkLst>
        </pc:spChg>
        <pc:spChg chg="add del">
          <ac:chgData name="Baráth László" userId="437e5ee6-cb67-4529-ab3e-078a192904c1" providerId="ADAL" clId="{6C8D4D81-66B9-455D-8B03-A4268D162ED7}" dt="2022-01-13T15:22:03.066" v="906" actId="26606"/>
          <ac:spMkLst>
            <pc:docMk/>
            <pc:sldMk cId="3506025741" sldId="260"/>
            <ac:spMk id="32" creationId="{02FD90C3-6350-4D5B-9738-6E94EDF30F74}"/>
          </ac:spMkLst>
        </pc:spChg>
        <pc:spChg chg="add del">
          <ac:chgData name="Baráth László" userId="437e5ee6-cb67-4529-ab3e-078a192904c1" providerId="ADAL" clId="{6C8D4D81-66B9-455D-8B03-A4268D162ED7}" dt="2022-01-13T15:22:24.571" v="916" actId="26606"/>
          <ac:spMkLst>
            <pc:docMk/>
            <pc:sldMk cId="3506025741" sldId="260"/>
            <ac:spMk id="37" creationId="{AE1AF813-2D2F-4B78-9216-388AF161EDAA}"/>
          </ac:spMkLst>
        </pc:spChg>
        <pc:spChg chg="add del">
          <ac:chgData name="Baráth László" userId="437e5ee6-cb67-4529-ab3e-078a192904c1" providerId="ADAL" clId="{6C8D4D81-66B9-455D-8B03-A4268D162ED7}" dt="2022-01-13T15:22:24.571" v="916" actId="26606"/>
          <ac:spMkLst>
            <pc:docMk/>
            <pc:sldMk cId="3506025741" sldId="260"/>
            <ac:spMk id="39" creationId="{C47181D2-95D5-4439-9BDF-14D4FDC7BD80}"/>
          </ac:spMkLst>
        </pc:spChg>
        <pc:spChg chg="add del">
          <ac:chgData name="Baráth László" userId="437e5ee6-cb67-4529-ab3e-078a192904c1" providerId="ADAL" clId="{6C8D4D81-66B9-455D-8B03-A4268D162ED7}" dt="2022-01-13T15:22:22.346" v="913" actId="26606"/>
          <ac:spMkLst>
            <pc:docMk/>
            <pc:sldMk cId="3506025741" sldId="260"/>
            <ac:spMk id="44" creationId="{C2579DAE-C141-48DB-810E-C070C300819E}"/>
          </ac:spMkLst>
        </pc:spChg>
        <pc:spChg chg="add del">
          <ac:chgData name="Baráth László" userId="437e5ee6-cb67-4529-ab3e-078a192904c1" providerId="ADAL" clId="{6C8D4D81-66B9-455D-8B03-A4268D162ED7}" dt="2022-01-13T15:22:22.346" v="913" actId="26606"/>
          <ac:spMkLst>
            <pc:docMk/>
            <pc:sldMk cId="3506025741" sldId="260"/>
            <ac:spMk id="46" creationId="{02FD90C3-6350-4D5B-9738-6E94EDF30F74}"/>
          </ac:spMkLst>
        </pc:spChg>
        <pc:spChg chg="add del">
          <ac:chgData name="Baráth László" userId="437e5ee6-cb67-4529-ab3e-078a192904c1" providerId="ADAL" clId="{6C8D4D81-66B9-455D-8B03-A4268D162ED7}" dt="2022-01-13T15:22:24.567" v="915" actId="26606"/>
          <ac:spMkLst>
            <pc:docMk/>
            <pc:sldMk cId="3506025741" sldId="260"/>
            <ac:spMk id="48" creationId="{41497DE5-0939-4D1D-9350-0C5E1B209C68}"/>
          </ac:spMkLst>
        </pc:spChg>
        <pc:spChg chg="add del">
          <ac:chgData name="Baráth László" userId="437e5ee6-cb67-4529-ab3e-078a192904c1" providerId="ADAL" clId="{6C8D4D81-66B9-455D-8B03-A4268D162ED7}" dt="2022-01-13T15:22:24.567" v="915" actId="26606"/>
          <ac:spMkLst>
            <pc:docMk/>
            <pc:sldMk cId="3506025741" sldId="260"/>
            <ac:spMk id="49" creationId="{C2579DAE-C141-48DB-810E-C070C300819E}"/>
          </ac:spMkLst>
        </pc:spChg>
        <pc:spChg chg="add del">
          <ac:chgData name="Baráth László" userId="437e5ee6-cb67-4529-ab3e-078a192904c1" providerId="ADAL" clId="{6C8D4D81-66B9-455D-8B03-A4268D162ED7}" dt="2022-01-13T15:22:24.567" v="915" actId="26606"/>
          <ac:spMkLst>
            <pc:docMk/>
            <pc:sldMk cId="3506025741" sldId="260"/>
            <ac:spMk id="50" creationId="{5CCC70ED-6C63-4537-B7EB-51990D6C0A6F}"/>
          </ac:spMkLst>
        </pc:spChg>
        <pc:spChg chg="add del">
          <ac:chgData name="Baráth László" userId="437e5ee6-cb67-4529-ab3e-078a192904c1" providerId="ADAL" clId="{6C8D4D81-66B9-455D-8B03-A4268D162ED7}" dt="2022-01-13T15:22:24.567" v="915" actId="26606"/>
          <ac:spMkLst>
            <pc:docMk/>
            <pc:sldMk cId="3506025741" sldId="260"/>
            <ac:spMk id="51" creationId="{02FD90C3-6350-4D5B-9738-6E94EDF30F74}"/>
          </ac:spMkLst>
        </pc:spChg>
        <pc:spChg chg="add del">
          <ac:chgData name="Baráth László" userId="437e5ee6-cb67-4529-ab3e-078a192904c1" providerId="ADAL" clId="{6C8D4D81-66B9-455D-8B03-A4268D162ED7}" dt="2022-01-13T15:22:24.567" v="915" actId="26606"/>
          <ac:spMkLst>
            <pc:docMk/>
            <pc:sldMk cId="3506025741" sldId="260"/>
            <ac:spMk id="52" creationId="{B76E24C1-2968-40DC-A36E-F6B85F0F0752}"/>
          </ac:spMkLst>
        </pc:spChg>
        <pc:spChg chg="add">
          <ac:chgData name="Baráth László" userId="437e5ee6-cb67-4529-ab3e-078a192904c1" providerId="ADAL" clId="{6C8D4D81-66B9-455D-8B03-A4268D162ED7}" dt="2022-01-13T15:22:24.571" v="916" actId="26606"/>
          <ac:spMkLst>
            <pc:docMk/>
            <pc:sldMk cId="3506025741" sldId="260"/>
            <ac:spMk id="54" creationId="{AE1AF813-2D2F-4B78-9216-388AF161EDAA}"/>
          </ac:spMkLst>
        </pc:spChg>
        <pc:spChg chg="add">
          <ac:chgData name="Baráth László" userId="437e5ee6-cb67-4529-ab3e-078a192904c1" providerId="ADAL" clId="{6C8D4D81-66B9-455D-8B03-A4268D162ED7}" dt="2022-01-13T15:22:24.571" v="916" actId="26606"/>
          <ac:spMkLst>
            <pc:docMk/>
            <pc:sldMk cId="3506025741" sldId="260"/>
            <ac:spMk id="55" creationId="{C47181D2-95D5-4439-9BDF-14D4FDC7BD80}"/>
          </ac:spMkLst>
        </pc:spChg>
        <pc:picChg chg="add del mod">
          <ac:chgData name="Baráth László" userId="437e5ee6-cb67-4529-ab3e-078a192904c1" providerId="ADAL" clId="{6C8D4D81-66B9-455D-8B03-A4268D162ED7}" dt="2022-01-13T14:56:03.025" v="896" actId="478"/>
          <ac:picMkLst>
            <pc:docMk/>
            <pc:sldMk cId="3506025741" sldId="260"/>
            <ac:picMk id="5" creationId="{BD7FB70C-ACD9-4A81-AD83-5268F1A6A270}"/>
          </ac:picMkLst>
        </pc:picChg>
        <pc:picChg chg="add del mod">
          <ac:chgData name="Baráth László" userId="437e5ee6-cb67-4529-ab3e-078a192904c1" providerId="ADAL" clId="{6C8D4D81-66B9-455D-8B03-A4268D162ED7}" dt="2022-01-13T15:21:37.479" v="903" actId="478"/>
          <ac:picMkLst>
            <pc:docMk/>
            <pc:sldMk cId="3506025741" sldId="260"/>
            <ac:picMk id="7" creationId="{E3C990FF-6918-46D1-8BE9-51465220853E}"/>
          </ac:picMkLst>
        </pc:picChg>
        <pc:picChg chg="add del mod">
          <ac:chgData name="Baráth László" userId="437e5ee6-cb67-4529-ab3e-078a192904c1" providerId="ADAL" clId="{6C8D4D81-66B9-455D-8B03-A4268D162ED7}" dt="2022-01-13T15:22:10.299" v="910" actId="478"/>
          <ac:picMkLst>
            <pc:docMk/>
            <pc:sldMk cId="3506025741" sldId="260"/>
            <ac:picMk id="9" creationId="{04AFA5E0-FB07-4662-AA91-DD3086744601}"/>
          </ac:picMkLst>
        </pc:picChg>
        <pc:picChg chg="add del mod">
          <ac:chgData name="Baráth László" userId="437e5ee6-cb67-4529-ab3e-078a192904c1" providerId="ADAL" clId="{6C8D4D81-66B9-455D-8B03-A4268D162ED7}" dt="2022-01-13T15:22:41.548" v="921" actId="21"/>
          <ac:picMkLst>
            <pc:docMk/>
            <pc:sldMk cId="3506025741" sldId="260"/>
            <ac:picMk id="13" creationId="{0ABDF81B-5C23-4B4B-8A16-A653EF0E3E6B}"/>
          </ac:picMkLst>
        </pc:picChg>
      </pc:sldChg>
      <pc:sldChg chg="addSp delSp modSp new del mod setBg">
        <pc:chgData name="Baráth László" userId="437e5ee6-cb67-4529-ab3e-078a192904c1" providerId="ADAL" clId="{6C8D4D81-66B9-455D-8B03-A4268D162ED7}" dt="2022-01-13T14:55:01.377" v="881" actId="2696"/>
        <pc:sldMkLst>
          <pc:docMk/>
          <pc:sldMk cId="3582422898" sldId="260"/>
        </pc:sldMkLst>
        <pc:spChg chg="mod">
          <ac:chgData name="Baráth László" userId="437e5ee6-cb67-4529-ab3e-078a192904c1" providerId="ADAL" clId="{6C8D4D81-66B9-455D-8B03-A4268D162ED7}" dt="2022-01-09T21:21:06.281" v="27" actId="26606"/>
          <ac:spMkLst>
            <pc:docMk/>
            <pc:sldMk cId="3582422898" sldId="260"/>
            <ac:spMk id="2" creationId="{D62C5F65-999A-46B4-B218-795965E645C3}"/>
          </ac:spMkLst>
        </pc:spChg>
        <pc:spChg chg="del">
          <ac:chgData name="Baráth László" userId="437e5ee6-cb67-4529-ab3e-078a192904c1" providerId="ADAL" clId="{6C8D4D81-66B9-455D-8B03-A4268D162ED7}" dt="2022-01-09T21:19:06.045" v="15"/>
          <ac:spMkLst>
            <pc:docMk/>
            <pc:sldMk cId="3582422898" sldId="260"/>
            <ac:spMk id="3" creationId="{8A782F64-46E6-4DFB-AF9E-CEF36B700129}"/>
          </ac:spMkLst>
        </pc:spChg>
        <pc:spChg chg="add del">
          <ac:chgData name="Baráth László" userId="437e5ee6-cb67-4529-ab3e-078a192904c1" providerId="ADAL" clId="{6C8D4D81-66B9-455D-8B03-A4268D162ED7}" dt="2022-01-09T21:19:18.130" v="19" actId="26606"/>
          <ac:spMkLst>
            <pc:docMk/>
            <pc:sldMk cId="3582422898" sldId="260"/>
            <ac:spMk id="71" creationId="{4E4490D0-3672-446A-AC12-B4830333BDDD}"/>
          </ac:spMkLst>
        </pc:spChg>
        <pc:spChg chg="add del">
          <ac:chgData name="Baráth László" userId="437e5ee6-cb67-4529-ab3e-078a192904c1" providerId="ADAL" clId="{6C8D4D81-66B9-455D-8B03-A4268D162ED7}" dt="2022-01-09T21:19:18.130" v="19" actId="26606"/>
          <ac:spMkLst>
            <pc:docMk/>
            <pc:sldMk cId="3582422898" sldId="260"/>
            <ac:spMk id="73" creationId="{39CB82C2-DF65-4EC1-8280-F201D50F570B}"/>
          </ac:spMkLst>
        </pc:spChg>
        <pc:spChg chg="add del">
          <ac:chgData name="Baráth László" userId="437e5ee6-cb67-4529-ab3e-078a192904c1" providerId="ADAL" clId="{6C8D4D81-66B9-455D-8B03-A4268D162ED7}" dt="2022-01-09T21:19:18.130" v="19" actId="26606"/>
          <ac:spMkLst>
            <pc:docMk/>
            <pc:sldMk cId="3582422898" sldId="260"/>
            <ac:spMk id="77" creationId="{FA4CD5CB-D209-4D70-8CA4-629731C59219}"/>
          </ac:spMkLst>
        </pc:spChg>
        <pc:spChg chg="add del">
          <ac:chgData name="Baráth László" userId="437e5ee6-cb67-4529-ab3e-078a192904c1" providerId="ADAL" clId="{6C8D4D81-66B9-455D-8B03-A4268D162ED7}" dt="2022-01-09T21:19:18.130" v="19" actId="26606"/>
          <ac:spMkLst>
            <pc:docMk/>
            <pc:sldMk cId="3582422898" sldId="260"/>
            <ac:spMk id="81" creationId="{B4C27B90-DF2B-4D00-BA07-18ED774CD2F1}"/>
          </ac:spMkLst>
        </pc:spChg>
        <pc:spChg chg="add del">
          <ac:chgData name="Baráth László" userId="437e5ee6-cb67-4529-ab3e-078a192904c1" providerId="ADAL" clId="{6C8D4D81-66B9-455D-8B03-A4268D162ED7}" dt="2022-01-09T21:19:18.130" v="19" actId="26606"/>
          <ac:spMkLst>
            <pc:docMk/>
            <pc:sldMk cId="3582422898" sldId="260"/>
            <ac:spMk id="83" creationId="{593ACC25-C262-417A-8AA9-0641C772BDB6}"/>
          </ac:spMkLst>
        </pc:spChg>
        <pc:spChg chg="add del">
          <ac:chgData name="Baráth László" userId="437e5ee6-cb67-4529-ab3e-078a192904c1" providerId="ADAL" clId="{6C8D4D81-66B9-455D-8B03-A4268D162ED7}" dt="2022-01-09T21:21:06.279" v="26" actId="26606"/>
          <ac:spMkLst>
            <pc:docMk/>
            <pc:sldMk cId="3582422898" sldId="260"/>
            <ac:spMk id="85" creationId="{17FC539C-B783-4B03-9F9E-D13430F3F64F}"/>
          </ac:spMkLst>
        </pc:spChg>
        <pc:spChg chg="add del">
          <ac:chgData name="Baráth László" userId="437e5ee6-cb67-4529-ab3e-078a192904c1" providerId="ADAL" clId="{6C8D4D81-66B9-455D-8B03-A4268D162ED7}" dt="2022-01-09T21:21:06.281" v="27" actId="26606"/>
          <ac:spMkLst>
            <pc:docMk/>
            <pc:sldMk cId="3582422898" sldId="260"/>
            <ac:spMk id="1028" creationId="{284B70D5-875B-433D-BDBD-1522A85D6C1D}"/>
          </ac:spMkLst>
        </pc:spChg>
        <pc:spChg chg="add del">
          <ac:chgData name="Baráth László" userId="437e5ee6-cb67-4529-ab3e-078a192904c1" providerId="ADAL" clId="{6C8D4D81-66B9-455D-8B03-A4268D162ED7}" dt="2022-01-09T21:20:56.729" v="22"/>
          <ac:spMkLst>
            <pc:docMk/>
            <pc:sldMk cId="3582422898" sldId="260"/>
            <ac:spMk id="1030" creationId="{5959DC0B-AF3F-4610-A011-DB111F0AF722}"/>
          </ac:spMkLst>
        </pc:spChg>
        <pc:spChg chg="add del">
          <ac:chgData name="Baráth László" userId="437e5ee6-cb67-4529-ab3e-078a192904c1" providerId="ADAL" clId="{6C8D4D81-66B9-455D-8B03-A4268D162ED7}" dt="2022-01-09T21:21:06.281" v="27" actId="26606"/>
          <ac:spMkLst>
            <pc:docMk/>
            <pc:sldMk cId="3582422898" sldId="260"/>
            <ac:spMk id="1031" creationId="{1E299956-A9E7-4FC1-A0B1-D590CA9730E8}"/>
          </ac:spMkLst>
        </pc:spChg>
        <pc:spChg chg="add del">
          <ac:chgData name="Baráth László" userId="437e5ee6-cb67-4529-ab3e-078a192904c1" providerId="ADAL" clId="{6C8D4D81-66B9-455D-8B03-A4268D162ED7}" dt="2022-01-09T21:21:06.281" v="27" actId="26606"/>
          <ac:spMkLst>
            <pc:docMk/>
            <pc:sldMk cId="3582422898" sldId="260"/>
            <ac:spMk id="1032" creationId="{17FC539C-B783-4B03-9F9E-D13430F3F64F}"/>
          </ac:spMkLst>
        </pc:spChg>
        <pc:spChg chg="add del">
          <ac:chgData name="Baráth László" userId="437e5ee6-cb67-4529-ab3e-078a192904c1" providerId="ADAL" clId="{6C8D4D81-66B9-455D-8B03-A4268D162ED7}" dt="2022-01-09T21:21:06.279" v="26" actId="26606"/>
          <ac:spMkLst>
            <pc:docMk/>
            <pc:sldMk cId="3582422898" sldId="260"/>
            <ac:spMk id="1034" creationId="{284B70D5-875B-433D-BDBD-1522A85D6C1D}"/>
          </ac:spMkLst>
        </pc:spChg>
        <pc:spChg chg="add del">
          <ac:chgData name="Baráth László" userId="437e5ee6-cb67-4529-ab3e-078a192904c1" providerId="ADAL" clId="{6C8D4D81-66B9-455D-8B03-A4268D162ED7}" dt="2022-01-09T21:21:06.279" v="26" actId="26606"/>
          <ac:spMkLst>
            <pc:docMk/>
            <pc:sldMk cId="3582422898" sldId="260"/>
            <ac:spMk id="1036" creationId="{4E7CA214-1608-48AE-8138-1E3F1266805E}"/>
          </ac:spMkLst>
        </pc:spChg>
        <pc:spChg chg="add del">
          <ac:chgData name="Baráth László" userId="437e5ee6-cb67-4529-ab3e-078a192904c1" providerId="ADAL" clId="{6C8D4D81-66B9-455D-8B03-A4268D162ED7}" dt="2022-01-09T21:21:06.279" v="26" actId="26606"/>
          <ac:spMkLst>
            <pc:docMk/>
            <pc:sldMk cId="3582422898" sldId="260"/>
            <ac:spMk id="1037" creationId="{1E299956-A9E7-4FC1-A0B1-D590CA9730E8}"/>
          </ac:spMkLst>
        </pc:spChg>
        <pc:spChg chg="add mod">
          <ac:chgData name="Baráth László" userId="437e5ee6-cb67-4529-ab3e-078a192904c1" providerId="ADAL" clId="{6C8D4D81-66B9-455D-8B03-A4268D162ED7}" dt="2022-01-10T16:19:11.915" v="785" actId="20577"/>
          <ac:spMkLst>
            <pc:docMk/>
            <pc:sldMk cId="3582422898" sldId="260"/>
            <ac:spMk id="1039" creationId="{BC20A7FB-9B59-4A4F-B7CA-FB6284B35B1F}"/>
          </ac:spMkLst>
        </pc:spChg>
        <pc:picChg chg="add mod">
          <ac:chgData name="Baráth László" userId="437e5ee6-cb67-4529-ab3e-078a192904c1" providerId="ADAL" clId="{6C8D4D81-66B9-455D-8B03-A4268D162ED7}" dt="2022-01-10T15:07:14.418" v="560" actId="14100"/>
          <ac:picMkLst>
            <pc:docMk/>
            <pc:sldMk cId="3582422898" sldId="260"/>
            <ac:picMk id="5" creationId="{42AE4A4B-D5B8-4583-B21F-CD551B2BEADA}"/>
          </ac:picMkLst>
        </pc:picChg>
        <pc:picChg chg="add del mod">
          <ac:chgData name="Baráth László" userId="437e5ee6-cb67-4529-ab3e-078a192904c1" providerId="ADAL" clId="{6C8D4D81-66B9-455D-8B03-A4268D162ED7}" dt="2022-01-09T21:20:54.623" v="21" actId="478"/>
          <ac:picMkLst>
            <pc:docMk/>
            <pc:sldMk cId="3582422898" sldId="260"/>
            <ac:picMk id="1026" creationId="{692EA1B3-816D-4081-9315-5E7CD4D57371}"/>
          </ac:picMkLst>
        </pc:picChg>
        <pc:cxnChg chg="add del">
          <ac:chgData name="Baráth László" userId="437e5ee6-cb67-4529-ab3e-078a192904c1" providerId="ADAL" clId="{6C8D4D81-66B9-455D-8B03-A4268D162ED7}" dt="2022-01-09T21:19:18.130" v="19" actId="26606"/>
          <ac:cxnSpMkLst>
            <pc:docMk/>
            <pc:sldMk cId="3582422898" sldId="260"/>
            <ac:cxnSpMk id="75" creationId="{7E1D4427-852B-4B37-8E76-0E9F1810BA2A}"/>
          </ac:cxnSpMkLst>
        </pc:cxnChg>
        <pc:cxnChg chg="add del">
          <ac:chgData name="Baráth László" userId="437e5ee6-cb67-4529-ab3e-078a192904c1" providerId="ADAL" clId="{6C8D4D81-66B9-455D-8B03-A4268D162ED7}" dt="2022-01-09T21:19:18.130" v="19" actId="26606"/>
          <ac:cxnSpMkLst>
            <pc:docMk/>
            <pc:sldMk cId="3582422898" sldId="260"/>
            <ac:cxnSpMk id="79" creationId="{5C6A2BAE-B461-4B55-8E1F-0722ABDD1393}"/>
          </ac:cxnSpMkLst>
        </pc:cxnChg>
        <pc:cxnChg chg="add del">
          <ac:chgData name="Baráth László" userId="437e5ee6-cb67-4529-ab3e-078a192904c1" providerId="ADAL" clId="{6C8D4D81-66B9-455D-8B03-A4268D162ED7}" dt="2022-01-09T21:21:06.281" v="27" actId="26606"/>
          <ac:cxnSpMkLst>
            <pc:docMk/>
            <pc:sldMk cId="3582422898" sldId="260"/>
            <ac:cxnSpMk id="1029" creationId="{C947DF4A-614C-4B4C-8B80-E5B9D8E8CFED}"/>
          </ac:cxnSpMkLst>
        </pc:cxnChg>
        <pc:cxnChg chg="add del">
          <ac:chgData name="Baráth László" userId="437e5ee6-cb67-4529-ab3e-078a192904c1" providerId="ADAL" clId="{6C8D4D81-66B9-455D-8B03-A4268D162ED7}" dt="2022-01-09T21:21:06.279" v="26" actId="26606"/>
          <ac:cxnSpMkLst>
            <pc:docMk/>
            <pc:sldMk cId="3582422898" sldId="260"/>
            <ac:cxnSpMk id="1035" creationId="{C947DF4A-614C-4B4C-8B80-E5B9D8E8CFED}"/>
          </ac:cxnSpMkLst>
        </pc:cxnChg>
      </pc:sldChg>
      <pc:sldChg chg="addSp delSp modSp new mod ord setBg modClrScheme modAnim chgLayout">
        <pc:chgData name="Baráth László" userId="437e5ee6-cb67-4529-ab3e-078a192904c1" providerId="ADAL" clId="{6C8D4D81-66B9-455D-8B03-A4268D162ED7}" dt="2022-01-13T15:34:57.312" v="1026"/>
        <pc:sldMkLst>
          <pc:docMk/>
          <pc:sldMk cId="703641094" sldId="261"/>
        </pc:sldMkLst>
        <pc:spChg chg="del">
          <ac:chgData name="Baráth László" userId="437e5ee6-cb67-4529-ab3e-078a192904c1" providerId="ADAL" clId="{6C8D4D81-66B9-455D-8B03-A4268D162ED7}" dt="2022-01-13T15:22:38.631" v="920" actId="700"/>
          <ac:spMkLst>
            <pc:docMk/>
            <pc:sldMk cId="703641094" sldId="261"/>
            <ac:spMk id="2" creationId="{7E68AA34-3F30-4BFF-9FD3-986BD3F2DDC0}"/>
          </ac:spMkLst>
        </pc:spChg>
        <pc:spChg chg="del">
          <ac:chgData name="Baráth László" userId="437e5ee6-cb67-4529-ab3e-078a192904c1" providerId="ADAL" clId="{6C8D4D81-66B9-455D-8B03-A4268D162ED7}" dt="2022-01-13T15:22:38.631" v="920" actId="700"/>
          <ac:spMkLst>
            <pc:docMk/>
            <pc:sldMk cId="703641094" sldId="261"/>
            <ac:spMk id="3" creationId="{696B4B12-A62B-4D95-9D17-2B837F5A06B9}"/>
          </ac:spMkLst>
        </pc:spChg>
        <pc:spChg chg="add del mod">
          <ac:chgData name="Baráth László" userId="437e5ee6-cb67-4529-ab3e-078a192904c1" providerId="ADAL" clId="{6C8D4D81-66B9-455D-8B03-A4268D162ED7}" dt="2022-01-13T15:29:34.282" v="943" actId="478"/>
          <ac:spMkLst>
            <pc:docMk/>
            <pc:sldMk cId="703641094" sldId="261"/>
            <ac:spMk id="7" creationId="{BB3A6CBE-D29D-4C6E-ABEA-49796C0B6D32}"/>
          </ac:spMkLst>
        </pc:spChg>
        <pc:spChg chg="add mod">
          <ac:chgData name="Baráth László" userId="437e5ee6-cb67-4529-ab3e-078a192904c1" providerId="ADAL" clId="{6C8D4D81-66B9-455D-8B03-A4268D162ED7}" dt="2022-01-13T15:32:34.091" v="996" actId="2085"/>
          <ac:spMkLst>
            <pc:docMk/>
            <pc:sldMk cId="703641094" sldId="261"/>
            <ac:spMk id="11" creationId="{B5418CB0-9ECE-4E32-8A8E-48A866E06FD0}"/>
          </ac:spMkLst>
        </pc:spChg>
        <pc:spChg chg="add mod">
          <ac:chgData name="Baráth László" userId="437e5ee6-cb67-4529-ab3e-078a192904c1" providerId="ADAL" clId="{6C8D4D81-66B9-455D-8B03-A4268D162ED7}" dt="2022-01-13T15:32:40.590" v="998" actId="1076"/>
          <ac:spMkLst>
            <pc:docMk/>
            <pc:sldMk cId="703641094" sldId="261"/>
            <ac:spMk id="12" creationId="{630DE0A0-BCC0-484F-AA4B-242400D973E0}"/>
          </ac:spMkLst>
        </pc:spChg>
        <pc:spChg chg="add mod">
          <ac:chgData name="Baráth László" userId="437e5ee6-cb67-4529-ab3e-078a192904c1" providerId="ADAL" clId="{6C8D4D81-66B9-455D-8B03-A4268D162ED7}" dt="2022-01-13T15:32:45.829" v="1000" actId="1076"/>
          <ac:spMkLst>
            <pc:docMk/>
            <pc:sldMk cId="703641094" sldId="261"/>
            <ac:spMk id="13" creationId="{D36410C4-D469-42DF-A781-85434054C7C7}"/>
          </ac:spMkLst>
        </pc:spChg>
        <pc:spChg chg="add mod">
          <ac:chgData name="Baráth László" userId="437e5ee6-cb67-4529-ab3e-078a192904c1" providerId="ADAL" clId="{6C8D4D81-66B9-455D-8B03-A4268D162ED7}" dt="2022-01-13T15:32:51.479" v="1002" actId="1076"/>
          <ac:spMkLst>
            <pc:docMk/>
            <pc:sldMk cId="703641094" sldId="261"/>
            <ac:spMk id="14" creationId="{E15D34CA-F118-4AA6-A76F-EE1D9128EEE5}"/>
          </ac:spMkLst>
        </pc:spChg>
        <pc:spChg chg="add mod">
          <ac:chgData name="Baráth László" userId="437e5ee6-cb67-4529-ab3e-078a192904c1" providerId="ADAL" clId="{6C8D4D81-66B9-455D-8B03-A4268D162ED7}" dt="2022-01-13T15:32:59.969" v="1004" actId="1076"/>
          <ac:spMkLst>
            <pc:docMk/>
            <pc:sldMk cId="703641094" sldId="261"/>
            <ac:spMk id="15" creationId="{7EA1DEDD-1109-4B52-BD8A-E290969D5993}"/>
          </ac:spMkLst>
        </pc:spChg>
        <pc:spChg chg="add mod">
          <ac:chgData name="Baráth László" userId="437e5ee6-cb67-4529-ab3e-078a192904c1" providerId="ADAL" clId="{6C8D4D81-66B9-455D-8B03-A4268D162ED7}" dt="2022-01-13T15:33:05.932" v="1006" actId="1076"/>
          <ac:spMkLst>
            <pc:docMk/>
            <pc:sldMk cId="703641094" sldId="261"/>
            <ac:spMk id="16" creationId="{9A6D3AD0-6C04-44F1-ACFB-1F3D0BA02895}"/>
          </ac:spMkLst>
        </pc:spChg>
        <pc:spChg chg="add mod">
          <ac:chgData name="Baráth László" userId="437e5ee6-cb67-4529-ab3e-078a192904c1" providerId="ADAL" clId="{6C8D4D81-66B9-455D-8B03-A4268D162ED7}" dt="2022-01-13T15:33:13.223" v="1008" actId="1076"/>
          <ac:spMkLst>
            <pc:docMk/>
            <pc:sldMk cId="703641094" sldId="261"/>
            <ac:spMk id="17" creationId="{F3A18B8C-7A4C-45DE-BD5D-73AA4C3150FB}"/>
          </ac:spMkLst>
        </pc:spChg>
        <pc:spChg chg="add mod">
          <ac:chgData name="Baráth László" userId="437e5ee6-cb67-4529-ab3e-078a192904c1" providerId="ADAL" clId="{6C8D4D81-66B9-455D-8B03-A4268D162ED7}" dt="2022-01-13T15:33:28.784" v="1015" actId="14100"/>
          <ac:spMkLst>
            <pc:docMk/>
            <pc:sldMk cId="703641094" sldId="261"/>
            <ac:spMk id="18" creationId="{428AFA8A-B1ED-493F-B83B-9E6DD66382DF}"/>
          </ac:spMkLst>
        </pc:spChg>
        <pc:spChg chg="add del mod">
          <ac:chgData name="Baráth László" userId="437e5ee6-cb67-4529-ab3e-078a192904c1" providerId="ADAL" clId="{6C8D4D81-66B9-455D-8B03-A4268D162ED7}" dt="2022-01-13T15:33:24.217" v="1014" actId="478"/>
          <ac:spMkLst>
            <pc:docMk/>
            <pc:sldMk cId="703641094" sldId="261"/>
            <ac:spMk id="19" creationId="{B22EA429-5400-4870-AAA7-D4D3E90D0B3D}"/>
          </ac:spMkLst>
        </pc:spChg>
        <pc:picChg chg="add del mod">
          <ac:chgData name="Baráth László" userId="437e5ee6-cb67-4529-ab3e-078a192904c1" providerId="ADAL" clId="{6C8D4D81-66B9-455D-8B03-A4268D162ED7}" dt="2022-01-13T15:22:53.015" v="930" actId="478"/>
          <ac:picMkLst>
            <pc:docMk/>
            <pc:sldMk cId="703641094" sldId="261"/>
            <ac:picMk id="4" creationId="{B8A5A679-0A70-4B53-8ECD-70D7B5554703}"/>
          </ac:picMkLst>
        </pc:picChg>
        <pc:picChg chg="add del mod">
          <ac:chgData name="Baráth László" userId="437e5ee6-cb67-4529-ab3e-078a192904c1" providerId="ADAL" clId="{6C8D4D81-66B9-455D-8B03-A4268D162ED7}" dt="2022-01-13T15:29:33.834" v="942" actId="478"/>
          <ac:picMkLst>
            <pc:docMk/>
            <pc:sldMk cId="703641094" sldId="261"/>
            <ac:picMk id="6" creationId="{47ACAD88-3F86-4998-975A-D5273AB476DE}"/>
          </ac:picMkLst>
        </pc:picChg>
        <pc:picChg chg="add del mod">
          <ac:chgData name="Baráth László" userId="437e5ee6-cb67-4529-ab3e-078a192904c1" providerId="ADAL" clId="{6C8D4D81-66B9-455D-8B03-A4268D162ED7}" dt="2022-01-13T15:30:16.143" v="953" actId="21"/>
          <ac:picMkLst>
            <pc:docMk/>
            <pc:sldMk cId="703641094" sldId="261"/>
            <ac:picMk id="9" creationId="{D525CA67-DD13-4E95-91DF-E251D78EF043}"/>
          </ac:picMkLst>
        </pc:picChg>
        <pc:picChg chg="add mod">
          <ac:chgData name="Baráth László" userId="437e5ee6-cb67-4529-ab3e-078a192904c1" providerId="ADAL" clId="{6C8D4D81-66B9-455D-8B03-A4268D162ED7}" dt="2022-01-13T15:32:13.208" v="993" actId="1076"/>
          <ac:picMkLst>
            <pc:docMk/>
            <pc:sldMk cId="703641094" sldId="261"/>
            <ac:picMk id="10" creationId="{61913C1D-48D8-48D7-B5D0-194AA6617849}"/>
          </ac:picMkLst>
        </pc:picChg>
      </pc:sldChg>
      <pc:sldChg chg="modSp new del mod">
        <pc:chgData name="Baráth László" userId="437e5ee6-cb67-4529-ab3e-078a192904c1" providerId="ADAL" clId="{6C8D4D81-66B9-455D-8B03-A4268D162ED7}" dt="2022-01-13T14:55:03.983" v="882" actId="2696"/>
        <pc:sldMkLst>
          <pc:docMk/>
          <pc:sldMk cId="3137437633" sldId="261"/>
        </pc:sldMkLst>
        <pc:spChg chg="mod">
          <ac:chgData name="Baráth László" userId="437e5ee6-cb67-4529-ab3e-078a192904c1" providerId="ADAL" clId="{6C8D4D81-66B9-455D-8B03-A4268D162ED7}" dt="2022-01-10T16:25:54.618" v="847" actId="20577"/>
          <ac:spMkLst>
            <pc:docMk/>
            <pc:sldMk cId="3137437633" sldId="261"/>
            <ac:spMk id="2" creationId="{6E735B95-A7FF-4AD6-8BD1-31ABD6023B9D}"/>
          </ac:spMkLst>
        </pc:spChg>
        <pc:spChg chg="mod">
          <ac:chgData name="Baráth László" userId="437e5ee6-cb67-4529-ab3e-078a192904c1" providerId="ADAL" clId="{6C8D4D81-66B9-455D-8B03-A4268D162ED7}" dt="2022-01-10T18:48:39.250" v="880" actId="20577"/>
          <ac:spMkLst>
            <pc:docMk/>
            <pc:sldMk cId="3137437633" sldId="261"/>
            <ac:spMk id="3" creationId="{88E11807-9915-4759-9035-C31255101876}"/>
          </ac:spMkLst>
        </pc:spChg>
      </pc:sldChg>
      <pc:sldChg chg="addSp delSp modSp new del mod">
        <pc:chgData name="Baráth László" userId="437e5ee6-cb67-4529-ab3e-078a192904c1" providerId="ADAL" clId="{6C8D4D81-66B9-455D-8B03-A4268D162ED7}" dt="2022-01-13T15:35:56.538" v="1027" actId="47"/>
        <pc:sldMkLst>
          <pc:docMk/>
          <pc:sldMk cId="1123710003" sldId="262"/>
        </pc:sldMkLst>
        <pc:spChg chg="mod">
          <ac:chgData name="Baráth László" userId="437e5ee6-cb67-4529-ab3e-078a192904c1" providerId="ADAL" clId="{6C8D4D81-66B9-455D-8B03-A4268D162ED7}" dt="2022-01-13T15:31:07.017" v="982" actId="14100"/>
          <ac:spMkLst>
            <pc:docMk/>
            <pc:sldMk cId="1123710003" sldId="262"/>
            <ac:spMk id="2" creationId="{7BE71C2D-6A36-498E-A71C-9DA38B88437F}"/>
          </ac:spMkLst>
        </pc:spChg>
        <pc:spChg chg="del">
          <ac:chgData name="Baráth László" userId="437e5ee6-cb67-4529-ab3e-078a192904c1" providerId="ADAL" clId="{6C8D4D81-66B9-455D-8B03-A4268D162ED7}" dt="2022-01-13T15:30:33.123" v="955" actId="931"/>
          <ac:spMkLst>
            <pc:docMk/>
            <pc:sldMk cId="1123710003" sldId="262"/>
            <ac:spMk id="3" creationId="{00802EC9-BAF4-4FFF-AF72-28C5D7E82650}"/>
          </ac:spMkLst>
        </pc:spChg>
        <pc:spChg chg="add mod">
          <ac:chgData name="Baráth László" userId="437e5ee6-cb67-4529-ab3e-078a192904c1" providerId="ADAL" clId="{6C8D4D81-66B9-455D-8B03-A4268D162ED7}" dt="2022-01-13T15:31:47.524" v="988" actId="21"/>
          <ac:spMkLst>
            <pc:docMk/>
            <pc:sldMk cId="1123710003" sldId="262"/>
            <ac:spMk id="7" creationId="{7303F5A7-020D-4AE8-A7AD-FAFFBBB07C3E}"/>
          </ac:spMkLst>
        </pc:spChg>
        <pc:picChg chg="add del mod">
          <ac:chgData name="Baráth László" userId="437e5ee6-cb67-4529-ab3e-078a192904c1" providerId="ADAL" clId="{6C8D4D81-66B9-455D-8B03-A4268D162ED7}" dt="2022-01-13T15:31:47.524" v="988" actId="21"/>
          <ac:picMkLst>
            <pc:docMk/>
            <pc:sldMk cId="1123710003" sldId="262"/>
            <ac:picMk id="5" creationId="{5F142574-3DF9-4A12-B37B-5832DDC22A1C}"/>
          </ac:picMkLst>
        </pc:picChg>
      </pc:sldChg>
      <pc:sldChg chg="addSp modSp new mod modClrScheme modAnim chgLayout">
        <pc:chgData name="Baráth László" userId="437e5ee6-cb67-4529-ab3e-078a192904c1" providerId="ADAL" clId="{6C8D4D81-66B9-455D-8B03-A4268D162ED7}" dt="2022-01-15T03:11:41.139" v="1983" actId="20577"/>
        <pc:sldMkLst>
          <pc:docMk/>
          <pc:sldMk cId="2843670150" sldId="262"/>
        </pc:sldMkLst>
        <pc:spChg chg="add mod">
          <ac:chgData name="Baráth László" userId="437e5ee6-cb67-4529-ab3e-078a192904c1" providerId="ADAL" clId="{6C8D4D81-66B9-455D-8B03-A4268D162ED7}" dt="2022-01-13T15:41:27.607" v="1046" actId="20577"/>
          <ac:spMkLst>
            <pc:docMk/>
            <pc:sldMk cId="2843670150" sldId="262"/>
            <ac:spMk id="2" creationId="{E94F17C6-7F33-4AB7-BFCF-C2922A166B96}"/>
          </ac:spMkLst>
        </pc:spChg>
        <pc:spChg chg="add mod">
          <ac:chgData name="Baráth László" userId="437e5ee6-cb67-4529-ab3e-078a192904c1" providerId="ADAL" clId="{6C8D4D81-66B9-455D-8B03-A4268D162ED7}" dt="2022-01-13T15:41:39.123" v="1052" actId="20577"/>
          <ac:spMkLst>
            <pc:docMk/>
            <pc:sldMk cId="2843670150" sldId="262"/>
            <ac:spMk id="3" creationId="{BF72A5E2-ED5B-4FA4-9CC4-9580409B29C8}"/>
          </ac:spMkLst>
        </pc:spChg>
        <pc:spChg chg="add mod">
          <ac:chgData name="Baráth László" userId="437e5ee6-cb67-4529-ab3e-078a192904c1" providerId="ADAL" clId="{6C8D4D81-66B9-455D-8B03-A4268D162ED7}" dt="2022-01-15T03:11:41.139" v="1983" actId="20577"/>
          <ac:spMkLst>
            <pc:docMk/>
            <pc:sldMk cId="2843670150" sldId="262"/>
            <ac:spMk id="4" creationId="{6657A204-69DA-4358-A003-97C37C865321}"/>
          </ac:spMkLst>
        </pc:spChg>
        <pc:spChg chg="add mod">
          <ac:chgData name="Baráth László" userId="437e5ee6-cb67-4529-ab3e-078a192904c1" providerId="ADAL" clId="{6C8D4D81-66B9-455D-8B03-A4268D162ED7}" dt="2022-01-13T15:41:41.445" v="1055" actId="20577"/>
          <ac:spMkLst>
            <pc:docMk/>
            <pc:sldMk cId="2843670150" sldId="262"/>
            <ac:spMk id="5" creationId="{82B8D7E2-F7B4-4794-BB17-2B4EDB6559C3}"/>
          </ac:spMkLst>
        </pc:spChg>
        <pc:spChg chg="add mod">
          <ac:chgData name="Baráth László" userId="437e5ee6-cb67-4529-ab3e-078a192904c1" providerId="ADAL" clId="{6C8D4D81-66B9-455D-8B03-A4268D162ED7}" dt="2022-01-15T03:11:35.340" v="1981" actId="20577"/>
          <ac:spMkLst>
            <pc:docMk/>
            <pc:sldMk cId="2843670150" sldId="262"/>
            <ac:spMk id="6" creationId="{CB6C892B-0463-4888-A5E9-9A10BC8F1C22}"/>
          </ac:spMkLst>
        </pc:spChg>
      </pc:sldChg>
      <pc:sldChg chg="modSp new mod">
        <pc:chgData name="Baráth László" userId="437e5ee6-cb67-4529-ab3e-078a192904c1" providerId="ADAL" clId="{6C8D4D81-66B9-455D-8B03-A4268D162ED7}" dt="2022-01-15T03:08:22.548" v="1592" actId="20577"/>
        <pc:sldMkLst>
          <pc:docMk/>
          <pc:sldMk cId="860347629" sldId="263"/>
        </pc:sldMkLst>
        <pc:spChg chg="mod">
          <ac:chgData name="Baráth László" userId="437e5ee6-cb67-4529-ab3e-078a192904c1" providerId="ADAL" clId="{6C8D4D81-66B9-455D-8B03-A4268D162ED7}" dt="2022-01-14T01:56:27.369" v="1408" actId="20577"/>
          <ac:spMkLst>
            <pc:docMk/>
            <pc:sldMk cId="860347629" sldId="263"/>
            <ac:spMk id="2" creationId="{CFBEDC70-BBFA-4032-ACF4-B010810CD9B6}"/>
          </ac:spMkLst>
        </pc:spChg>
        <pc:spChg chg="mod">
          <ac:chgData name="Baráth László" userId="437e5ee6-cb67-4529-ab3e-078a192904c1" providerId="ADAL" clId="{6C8D4D81-66B9-455D-8B03-A4268D162ED7}" dt="2022-01-15T03:08:22.548" v="1592" actId="20577"/>
          <ac:spMkLst>
            <pc:docMk/>
            <pc:sldMk cId="860347629" sldId="263"/>
            <ac:spMk id="3" creationId="{2CBAA1D5-4659-4D3F-8E9C-F84C26FF736C}"/>
          </ac:spMkLst>
        </pc:spChg>
      </pc:sldChg>
      <pc:sldChg chg="addSp delSp modSp new mod modClrScheme delAnim modAnim chgLayout">
        <pc:chgData name="Baráth László" userId="437e5ee6-cb67-4529-ab3e-078a192904c1" providerId="ADAL" clId="{6C8D4D81-66B9-455D-8B03-A4268D162ED7}" dt="2022-01-15T03:00:55.784" v="1510" actId="1076"/>
        <pc:sldMkLst>
          <pc:docMk/>
          <pc:sldMk cId="1040530600" sldId="264"/>
        </pc:sldMkLst>
        <pc:spChg chg="del">
          <ac:chgData name="Baráth László" userId="437e5ee6-cb67-4529-ab3e-078a192904c1" providerId="ADAL" clId="{6C8D4D81-66B9-455D-8B03-A4268D162ED7}" dt="2022-01-14T02:09:19.154" v="1446" actId="700"/>
          <ac:spMkLst>
            <pc:docMk/>
            <pc:sldMk cId="1040530600" sldId="264"/>
            <ac:spMk id="2" creationId="{7D019D27-E0EE-4C6E-B1E9-7273FEE90928}"/>
          </ac:spMkLst>
        </pc:spChg>
        <pc:spChg chg="add del mod">
          <ac:chgData name="Baráth László" userId="437e5ee6-cb67-4529-ab3e-078a192904c1" providerId="ADAL" clId="{6C8D4D81-66B9-455D-8B03-A4268D162ED7}" dt="2022-01-15T02:59:23.508" v="1492" actId="478"/>
          <ac:spMkLst>
            <pc:docMk/>
            <pc:sldMk cId="1040530600" sldId="264"/>
            <ac:spMk id="3" creationId="{AAB04B17-A59E-4493-9DBA-80DB42C551CC}"/>
          </ac:spMkLst>
        </pc:spChg>
        <pc:spChg chg="del">
          <ac:chgData name="Baráth László" userId="437e5ee6-cb67-4529-ab3e-078a192904c1" providerId="ADAL" clId="{6C8D4D81-66B9-455D-8B03-A4268D162ED7}" dt="2022-01-14T02:09:19.154" v="1446" actId="700"/>
          <ac:spMkLst>
            <pc:docMk/>
            <pc:sldMk cId="1040530600" sldId="264"/>
            <ac:spMk id="3" creationId="{D9DFEB90-77D0-4E36-9659-3A5D5C2A7AC6}"/>
          </ac:spMkLst>
        </pc:spChg>
        <pc:spChg chg="add del mod">
          <ac:chgData name="Baráth László" userId="437e5ee6-cb67-4529-ab3e-078a192904c1" providerId="ADAL" clId="{6C8D4D81-66B9-455D-8B03-A4268D162ED7}" dt="2022-01-15T02:59:23.508" v="1492" actId="478"/>
          <ac:spMkLst>
            <pc:docMk/>
            <pc:sldMk cId="1040530600" sldId="264"/>
            <ac:spMk id="4" creationId="{F286C131-350C-43EC-96CD-FAC808F2E010}"/>
          </ac:spMkLst>
        </pc:spChg>
        <pc:spChg chg="add del mod">
          <ac:chgData name="Baráth László" userId="437e5ee6-cb67-4529-ab3e-078a192904c1" providerId="ADAL" clId="{6C8D4D81-66B9-455D-8B03-A4268D162ED7}" dt="2022-01-15T02:59:23.508" v="1492" actId="478"/>
          <ac:spMkLst>
            <pc:docMk/>
            <pc:sldMk cId="1040530600" sldId="264"/>
            <ac:spMk id="5" creationId="{E22A9C73-D631-4434-8BDE-3F10C31927C0}"/>
          </ac:spMkLst>
        </pc:spChg>
        <pc:spChg chg="add del mod">
          <ac:chgData name="Baráth László" userId="437e5ee6-cb67-4529-ab3e-078a192904c1" providerId="ADAL" clId="{6C8D4D81-66B9-455D-8B03-A4268D162ED7}" dt="2022-01-15T02:59:23.508" v="1492" actId="478"/>
          <ac:spMkLst>
            <pc:docMk/>
            <pc:sldMk cId="1040530600" sldId="264"/>
            <ac:spMk id="6" creationId="{05EE633D-0976-4D04-9D32-8DC4D5A6CEFB}"/>
          </ac:spMkLst>
        </pc:spChg>
        <pc:spChg chg="add del mod">
          <ac:chgData name="Baráth László" userId="437e5ee6-cb67-4529-ab3e-078a192904c1" providerId="ADAL" clId="{6C8D4D81-66B9-455D-8B03-A4268D162ED7}" dt="2022-01-15T02:59:23.508" v="1492" actId="478"/>
          <ac:spMkLst>
            <pc:docMk/>
            <pc:sldMk cId="1040530600" sldId="264"/>
            <ac:spMk id="8" creationId="{169E8A00-17E8-4558-B757-D7DD3272FE4A}"/>
          </ac:spMkLst>
        </pc:spChg>
        <pc:spChg chg="add mod">
          <ac:chgData name="Baráth László" userId="437e5ee6-cb67-4529-ab3e-078a192904c1" providerId="ADAL" clId="{6C8D4D81-66B9-455D-8B03-A4268D162ED7}" dt="2022-01-15T03:00:37.485" v="1503" actId="14100"/>
          <ac:spMkLst>
            <pc:docMk/>
            <pc:sldMk cId="1040530600" sldId="264"/>
            <ac:spMk id="10" creationId="{29818A61-7676-4EF9-A576-22C9A3E89DAE}"/>
          </ac:spMkLst>
        </pc:spChg>
        <pc:spChg chg="add mod">
          <ac:chgData name="Baráth László" userId="437e5ee6-cb67-4529-ab3e-078a192904c1" providerId="ADAL" clId="{6C8D4D81-66B9-455D-8B03-A4268D162ED7}" dt="2022-01-15T03:00:47.246" v="1506" actId="1076"/>
          <ac:spMkLst>
            <pc:docMk/>
            <pc:sldMk cId="1040530600" sldId="264"/>
            <ac:spMk id="11" creationId="{5FA8A98E-95EB-4DCA-9D08-748AB4FC93A9}"/>
          </ac:spMkLst>
        </pc:spChg>
        <pc:spChg chg="add mod">
          <ac:chgData name="Baráth László" userId="437e5ee6-cb67-4529-ab3e-078a192904c1" providerId="ADAL" clId="{6C8D4D81-66B9-455D-8B03-A4268D162ED7}" dt="2022-01-15T03:00:51.719" v="1508" actId="1076"/>
          <ac:spMkLst>
            <pc:docMk/>
            <pc:sldMk cId="1040530600" sldId="264"/>
            <ac:spMk id="12" creationId="{7BD88E23-3AC0-4045-A6E5-2027A3D5003D}"/>
          </ac:spMkLst>
        </pc:spChg>
        <pc:spChg chg="add mod">
          <ac:chgData name="Baráth László" userId="437e5ee6-cb67-4529-ab3e-078a192904c1" providerId="ADAL" clId="{6C8D4D81-66B9-455D-8B03-A4268D162ED7}" dt="2022-01-15T03:00:55.784" v="1510" actId="1076"/>
          <ac:spMkLst>
            <pc:docMk/>
            <pc:sldMk cId="1040530600" sldId="264"/>
            <ac:spMk id="13" creationId="{1B84F0FF-0D21-437B-A83D-A1F5BAC0E99F}"/>
          </ac:spMkLst>
        </pc:spChg>
        <pc:picChg chg="add del mod">
          <ac:chgData name="Baráth László" userId="437e5ee6-cb67-4529-ab3e-078a192904c1" providerId="ADAL" clId="{6C8D4D81-66B9-455D-8B03-A4268D162ED7}" dt="2022-01-14T02:09:44.930" v="1450" actId="478"/>
          <ac:picMkLst>
            <pc:docMk/>
            <pc:sldMk cId="1040530600" sldId="264"/>
            <ac:picMk id="5" creationId="{FF3C5861-1FD7-450F-A2C7-B4755343ECB6}"/>
          </ac:picMkLst>
        </pc:picChg>
        <pc:picChg chg="add del mod">
          <ac:chgData name="Baráth László" userId="437e5ee6-cb67-4529-ab3e-078a192904c1" providerId="ADAL" clId="{6C8D4D81-66B9-455D-8B03-A4268D162ED7}" dt="2022-01-15T02:59:07.439" v="1489" actId="478"/>
          <ac:picMkLst>
            <pc:docMk/>
            <pc:sldMk cId="1040530600" sldId="264"/>
            <ac:picMk id="7" creationId="{B6EEF471-22A3-4E87-8B02-772F0DAA4A26}"/>
          </ac:picMkLst>
        </pc:picChg>
        <pc:picChg chg="add mod">
          <ac:chgData name="Baráth László" userId="437e5ee6-cb67-4529-ab3e-078a192904c1" providerId="ADAL" clId="{6C8D4D81-66B9-455D-8B03-A4268D162ED7}" dt="2022-01-15T02:59:59.693" v="1500" actId="1076"/>
          <ac:picMkLst>
            <pc:docMk/>
            <pc:sldMk cId="1040530600" sldId="264"/>
            <ac:picMk id="9" creationId="{2658B400-86B5-45BC-9919-CABD3AE31E45}"/>
          </ac:picMkLst>
        </pc:picChg>
      </pc:sldChg>
      <pc:sldChg chg="addSp modSp new mod modAnim">
        <pc:chgData name="Baráth László" userId="437e5ee6-cb67-4529-ab3e-078a192904c1" providerId="ADAL" clId="{6C8D4D81-66B9-455D-8B03-A4268D162ED7}" dt="2022-01-15T02:55:51.981" v="1476" actId="1076"/>
        <pc:sldMkLst>
          <pc:docMk/>
          <pc:sldMk cId="3159173951" sldId="265"/>
        </pc:sldMkLst>
        <pc:spChg chg="add mod">
          <ac:chgData name="Baráth László" userId="437e5ee6-cb67-4529-ab3e-078a192904c1" providerId="ADAL" clId="{6C8D4D81-66B9-455D-8B03-A4268D162ED7}" dt="2022-01-15T02:55:29.824" v="1466" actId="14100"/>
          <ac:spMkLst>
            <pc:docMk/>
            <pc:sldMk cId="3159173951" sldId="265"/>
            <ac:spMk id="4" creationId="{50F55854-DB08-41A2-8BD0-3D9EDF10C207}"/>
          </ac:spMkLst>
        </pc:spChg>
        <pc:spChg chg="add mod">
          <ac:chgData name="Baráth László" userId="437e5ee6-cb67-4529-ab3e-078a192904c1" providerId="ADAL" clId="{6C8D4D81-66B9-455D-8B03-A4268D162ED7}" dt="2022-01-15T02:55:34.361" v="1468" actId="1076"/>
          <ac:spMkLst>
            <pc:docMk/>
            <pc:sldMk cId="3159173951" sldId="265"/>
            <ac:spMk id="5" creationId="{B791FC3A-9B1C-4186-B225-41350D4AB3AE}"/>
          </ac:spMkLst>
        </pc:spChg>
        <pc:spChg chg="add mod">
          <ac:chgData name="Baráth László" userId="437e5ee6-cb67-4529-ab3e-078a192904c1" providerId="ADAL" clId="{6C8D4D81-66B9-455D-8B03-A4268D162ED7}" dt="2022-01-15T02:55:41.176" v="1470" actId="1076"/>
          <ac:spMkLst>
            <pc:docMk/>
            <pc:sldMk cId="3159173951" sldId="265"/>
            <ac:spMk id="6" creationId="{3A26832C-3748-47A9-8186-9F185AC622F5}"/>
          </ac:spMkLst>
        </pc:spChg>
        <pc:spChg chg="add mod">
          <ac:chgData name="Baráth László" userId="437e5ee6-cb67-4529-ab3e-078a192904c1" providerId="ADAL" clId="{6C8D4D81-66B9-455D-8B03-A4268D162ED7}" dt="2022-01-15T02:55:44.763" v="1472" actId="1076"/>
          <ac:spMkLst>
            <pc:docMk/>
            <pc:sldMk cId="3159173951" sldId="265"/>
            <ac:spMk id="7" creationId="{5731181A-5D83-449B-B6AB-90F8A9D3CB15}"/>
          </ac:spMkLst>
        </pc:spChg>
        <pc:spChg chg="add mod">
          <ac:chgData name="Baráth László" userId="437e5ee6-cb67-4529-ab3e-078a192904c1" providerId="ADAL" clId="{6C8D4D81-66B9-455D-8B03-A4268D162ED7}" dt="2022-01-15T02:55:47.599" v="1474" actId="1076"/>
          <ac:spMkLst>
            <pc:docMk/>
            <pc:sldMk cId="3159173951" sldId="265"/>
            <ac:spMk id="8" creationId="{258D5FCF-6F96-423E-8286-5EB1857DE177}"/>
          </ac:spMkLst>
        </pc:spChg>
        <pc:spChg chg="add mod">
          <ac:chgData name="Baráth László" userId="437e5ee6-cb67-4529-ab3e-078a192904c1" providerId="ADAL" clId="{6C8D4D81-66B9-455D-8B03-A4268D162ED7}" dt="2022-01-15T02:55:51.981" v="1476" actId="1076"/>
          <ac:spMkLst>
            <pc:docMk/>
            <pc:sldMk cId="3159173951" sldId="265"/>
            <ac:spMk id="9" creationId="{B208367C-46E9-4256-B353-21DA28407BE0}"/>
          </ac:spMkLst>
        </pc:spChg>
        <pc:picChg chg="add mod">
          <ac:chgData name="Baráth László" userId="437e5ee6-cb67-4529-ab3e-078a192904c1" providerId="ADAL" clId="{6C8D4D81-66B9-455D-8B03-A4268D162ED7}" dt="2022-01-15T02:54:44.666" v="1463" actId="1076"/>
          <ac:picMkLst>
            <pc:docMk/>
            <pc:sldMk cId="3159173951" sldId="265"/>
            <ac:picMk id="3" creationId="{E7525592-B53D-4FC0-A8BE-FE9006558E81}"/>
          </ac:picMkLst>
        </pc:picChg>
      </pc:sldChg>
      <pc:sldChg chg="addSp modSp new mod modClrScheme chgLayout">
        <pc:chgData name="Baráth László" userId="437e5ee6-cb67-4529-ab3e-078a192904c1" providerId="ADAL" clId="{6C8D4D81-66B9-455D-8B03-A4268D162ED7}" dt="2022-01-15T03:23:56.815" v="2575" actId="20577"/>
        <pc:sldMkLst>
          <pc:docMk/>
          <pc:sldMk cId="1152133494" sldId="266"/>
        </pc:sldMkLst>
        <pc:spChg chg="add mod">
          <ac:chgData name="Baráth László" userId="437e5ee6-cb67-4529-ab3e-078a192904c1" providerId="ADAL" clId="{6C8D4D81-66B9-455D-8B03-A4268D162ED7}" dt="2022-01-15T03:08:40.758" v="1597" actId="20577"/>
          <ac:spMkLst>
            <pc:docMk/>
            <pc:sldMk cId="1152133494" sldId="266"/>
            <ac:spMk id="2" creationId="{A8A7F300-F749-491D-AC7C-2C9EDD6F1582}"/>
          </ac:spMkLst>
        </pc:spChg>
        <pc:spChg chg="add mod">
          <ac:chgData name="Baráth László" userId="437e5ee6-cb67-4529-ab3e-078a192904c1" providerId="ADAL" clId="{6C8D4D81-66B9-455D-8B03-A4268D162ED7}" dt="2022-01-15T03:23:56.815" v="2575" actId="20577"/>
          <ac:spMkLst>
            <pc:docMk/>
            <pc:sldMk cId="1152133494" sldId="266"/>
            <ac:spMk id="3" creationId="{A08E4594-7964-4905-9CE7-2CE7FCCD2B19}"/>
          </ac:spMkLst>
        </pc:spChg>
      </pc:sldChg>
      <pc:sldChg chg="modSp new mod">
        <pc:chgData name="Baráth László" userId="437e5ee6-cb67-4529-ab3e-078a192904c1" providerId="ADAL" clId="{6C8D4D81-66B9-455D-8B03-A4268D162ED7}" dt="2022-01-15T03:36:19.957" v="2711" actId="20577"/>
        <pc:sldMkLst>
          <pc:docMk/>
          <pc:sldMk cId="1234956355" sldId="267"/>
        </pc:sldMkLst>
        <pc:spChg chg="mod">
          <ac:chgData name="Baráth László" userId="437e5ee6-cb67-4529-ab3e-078a192904c1" providerId="ADAL" clId="{6C8D4D81-66B9-455D-8B03-A4268D162ED7}" dt="2022-01-15T03:36:19.957" v="2711" actId="20577"/>
          <ac:spMkLst>
            <pc:docMk/>
            <pc:sldMk cId="1234956355" sldId="267"/>
            <ac:spMk id="2" creationId="{816CAF2C-D4EC-4BEA-9C30-1F31BDFE4E94}"/>
          </ac:spMkLst>
        </pc:spChg>
        <pc:spChg chg="mod">
          <ac:chgData name="Baráth László" userId="437e5ee6-cb67-4529-ab3e-078a192904c1" providerId="ADAL" clId="{6C8D4D81-66B9-455D-8B03-A4268D162ED7}" dt="2022-01-15T03:33:35.648" v="2673" actId="20577"/>
          <ac:spMkLst>
            <pc:docMk/>
            <pc:sldMk cId="1234956355" sldId="267"/>
            <ac:spMk id="3" creationId="{FC4F261A-DC09-4B59-9C57-953EC427D99E}"/>
          </ac:spMkLst>
        </pc:spChg>
      </pc:sldChg>
      <pc:sldChg chg="addSp delSp modSp new mod">
        <pc:chgData name="Baráth László" userId="437e5ee6-cb67-4529-ab3e-078a192904c1" providerId="ADAL" clId="{6C8D4D81-66B9-455D-8B03-A4268D162ED7}" dt="2022-01-15T03:25:50.541" v="2603"/>
        <pc:sldMkLst>
          <pc:docMk/>
          <pc:sldMk cId="2973800968" sldId="268"/>
        </pc:sldMkLst>
        <pc:spChg chg="mod">
          <ac:chgData name="Baráth László" userId="437e5ee6-cb67-4529-ab3e-078a192904c1" providerId="ADAL" clId="{6C8D4D81-66B9-455D-8B03-A4268D162ED7}" dt="2022-01-15T03:24:33.727" v="2596" actId="20577"/>
          <ac:spMkLst>
            <pc:docMk/>
            <pc:sldMk cId="2973800968" sldId="268"/>
            <ac:spMk id="2" creationId="{09C236F9-1AAF-4D42-8788-875C29BDDE58}"/>
          </ac:spMkLst>
        </pc:spChg>
        <pc:spChg chg="del">
          <ac:chgData name="Baráth László" userId="437e5ee6-cb67-4529-ab3e-078a192904c1" providerId="ADAL" clId="{6C8D4D81-66B9-455D-8B03-A4268D162ED7}" dt="2022-01-15T03:25:32.976" v="2597"/>
          <ac:spMkLst>
            <pc:docMk/>
            <pc:sldMk cId="2973800968" sldId="268"/>
            <ac:spMk id="3" creationId="{71E0082D-4AA9-4ECD-948D-8FB56BF3A805}"/>
          </ac:spMkLst>
        </pc:spChg>
        <pc:picChg chg="add mod">
          <ac:chgData name="Baráth László" userId="437e5ee6-cb67-4529-ab3e-078a192904c1" providerId="ADAL" clId="{6C8D4D81-66B9-455D-8B03-A4268D162ED7}" dt="2022-01-15T03:25:50.541" v="2603"/>
          <ac:picMkLst>
            <pc:docMk/>
            <pc:sldMk cId="2973800968" sldId="268"/>
            <ac:picMk id="5" creationId="{6F8D1729-BF57-432D-8693-3AFD71ED16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83B95-332D-43A1-BF61-1315D6A58178}" type="datetimeFigureOut">
              <a:rPr lang="hu-HU" smtClean="0"/>
              <a:t>2022. 01. 18.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9766C-D411-456B-B438-4181EF35C95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55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Spektrumanalízis DIGITÁLIS módon</a:t>
            </a:r>
          </a:p>
          <a:p>
            <a:r>
              <a:rPr lang="hu-HU" dirty="0"/>
              <a:t>Analóg is létezik,</a:t>
            </a:r>
            <a:r>
              <a:rPr lang="hu-HU" baseline="0" dirty="0"/>
              <a:t> használják, de nem téma most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8670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Első ábra konkrétan wiki, második saját</a:t>
            </a:r>
          </a:p>
          <a:p>
            <a:r>
              <a:rPr lang="hu-HU" dirty="0"/>
              <a:t>BIT SWAP-ok elmagyarázása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03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Bit </a:t>
            </a:r>
            <a:r>
              <a:rPr lang="hu-HU" dirty="0" err="1"/>
              <a:t>swap</a:t>
            </a:r>
            <a:r>
              <a:rPr lang="hu-HU" dirty="0"/>
              <a:t> DSP processzorokon beépítve</a:t>
            </a:r>
          </a:p>
          <a:p>
            <a:r>
              <a:rPr lang="hu-HU" dirty="0"/>
              <a:t>Python</a:t>
            </a:r>
            <a:r>
              <a:rPr lang="hu-HU" baseline="0" dirty="0"/>
              <a:t> cserélget 2 </a:t>
            </a:r>
            <a:r>
              <a:rPr lang="hu-HU" baseline="0" dirty="0" err="1"/>
              <a:t>buffert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853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Wikin </a:t>
            </a:r>
            <a:r>
              <a:rPr lang="hu-HU" dirty="0" err="1"/>
              <a:t>kecisok</a:t>
            </a:r>
            <a:r>
              <a:rPr lang="hu-HU" dirty="0"/>
              <a:t> infó,</a:t>
            </a:r>
            <a:r>
              <a:rPr lang="hu-HU" baseline="0" dirty="0"/>
              <a:t> de az sem mind</a:t>
            </a:r>
          </a:p>
          <a:p>
            <a:r>
              <a:rPr lang="hu-HU" dirty="0"/>
              <a:t>Filter bank</a:t>
            </a:r>
            <a:r>
              <a:rPr lang="hu-HU" baseline="0" dirty="0"/>
              <a:t> -&gt; </a:t>
            </a:r>
            <a:r>
              <a:rPr lang="hu-HU" baseline="0" dirty="0" err="1"/>
              <a:t>konvolúció</a:t>
            </a:r>
            <a:endParaRPr lang="hu-HU" baseline="0" dirty="0"/>
          </a:p>
          <a:p>
            <a:r>
              <a:rPr lang="hu-HU" baseline="0" dirty="0"/>
              <a:t>SDR: rádiózás</a:t>
            </a:r>
          </a:p>
          <a:p>
            <a:r>
              <a:rPr lang="hu-HU" baseline="0" dirty="0"/>
              <a:t>Vezetéknélküli: WIFI, Bluetooth</a:t>
            </a:r>
          </a:p>
          <a:p>
            <a:r>
              <a:rPr lang="hu-HU" baseline="0" dirty="0"/>
              <a:t>Tömörítés: nem </a:t>
            </a:r>
            <a:r>
              <a:rPr lang="hu-HU" baseline="0" dirty="0" err="1"/>
              <a:t>rleváns</a:t>
            </a:r>
            <a:r>
              <a:rPr lang="hu-HU" baseline="0" dirty="0"/>
              <a:t> részek eldobása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4456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SDR</a:t>
            </a:r>
          </a:p>
          <a:p>
            <a:r>
              <a:rPr lang="hu-HU" dirty="0"/>
              <a:t>Irányok elmagyarázása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4547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E^jvalami</a:t>
            </a:r>
            <a:r>
              <a:rPr lang="hu-HU" baseline="0" dirty="0"/>
              <a:t> -&gt; kör</a:t>
            </a:r>
          </a:p>
          <a:p>
            <a:r>
              <a:rPr lang="hu-HU" baseline="0" dirty="0"/>
              <a:t>Szorzó -&gt; méret + fázis</a:t>
            </a:r>
          </a:p>
          <a:p>
            <a:r>
              <a:rPr lang="hu-HU" baseline="0" dirty="0"/>
              <a:t>Összegzés = egymásra rakás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763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Jel -&gt; spektrum</a:t>
            </a:r>
          </a:p>
          <a:p>
            <a:r>
              <a:rPr lang="hu-HU" dirty="0"/>
              <a:t>MV</a:t>
            </a:r>
            <a:r>
              <a:rPr lang="hu-HU" baseline="0" dirty="0"/>
              <a:t> -&gt; spektrum, </a:t>
            </a:r>
            <a:r>
              <a:rPr lang="hu-HU" baseline="0" dirty="0" err="1"/>
              <a:t>aliasing</a:t>
            </a:r>
            <a:endParaRPr lang="hu-HU" baseline="0" dirty="0"/>
          </a:p>
          <a:p>
            <a:r>
              <a:rPr lang="hu-HU" baseline="0" dirty="0"/>
              <a:t>DFT: MV jel spektrumát pontokban közelíti</a:t>
            </a:r>
          </a:p>
          <a:p>
            <a:r>
              <a:rPr lang="hu-HU" baseline="0" dirty="0"/>
              <a:t>Nem mindig ilyen szépen</a:t>
            </a:r>
          </a:p>
          <a:p>
            <a:r>
              <a:rPr lang="hu-HU" dirty="0"/>
              <a:t>N</a:t>
            </a:r>
            <a:r>
              <a:rPr lang="hu-HU" baseline="0" dirty="0"/>
              <a:t> minta -&gt; N pont</a:t>
            </a:r>
          </a:p>
          <a:p>
            <a:r>
              <a:rPr lang="hu-HU" baseline="0" dirty="0"/>
              <a:t>-</a:t>
            </a:r>
            <a:r>
              <a:rPr lang="hu-HU" baseline="0" dirty="0" err="1"/>
              <a:t>Fs</a:t>
            </a:r>
            <a:r>
              <a:rPr lang="hu-HU" baseline="0" dirty="0"/>
              <a:t>/2 és </a:t>
            </a:r>
            <a:r>
              <a:rPr lang="hu-HU" baseline="0" dirty="0" err="1"/>
              <a:t>Fs</a:t>
            </a:r>
            <a:r>
              <a:rPr lang="hu-HU" baseline="0" dirty="0"/>
              <a:t>/2 között közelíti jól az eredetit</a:t>
            </a:r>
          </a:p>
          <a:p>
            <a:r>
              <a:rPr lang="hu-HU" baseline="0" dirty="0"/>
              <a:t>Véges minta, véges frekvencia -&gt; mindig lesz hiba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034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Ismét L minta -&gt; L minta</a:t>
            </a:r>
          </a:p>
          <a:p>
            <a:r>
              <a:rPr lang="hu-HU" dirty="0" err="1"/>
              <a:t>Fs</a:t>
            </a:r>
            <a:r>
              <a:rPr lang="hu-HU" baseline="0" dirty="0"/>
              <a:t> -&gt; hossza, L -&gt; felbontás</a:t>
            </a:r>
          </a:p>
          <a:p>
            <a:r>
              <a:rPr lang="hu-HU" baseline="0" dirty="0"/>
              <a:t>Normalizáló faktor csak konvenció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283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Extrém példa, mutatja hogy</a:t>
            </a:r>
            <a:r>
              <a:rPr lang="hu-HU" baseline="0" dirty="0"/>
              <a:t> nagyon nem mindegy hogy mennyit látunk a jelből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8116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2322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Spektrumszivárgás</a:t>
            </a:r>
          </a:p>
          <a:p>
            <a:r>
              <a:rPr lang="hu-HU" dirty="0"/>
              <a:t>Ablakozott</a:t>
            </a:r>
            <a:r>
              <a:rPr lang="hu-HU" baseline="0" dirty="0"/>
              <a:t> jel -&gt; kiterjesztett jel DTFT spektruma -&gt; DFT közelíti, a spektrum </a:t>
            </a:r>
            <a:r>
              <a:rPr lang="hu-HU" baseline="0" dirty="0" err="1"/>
              <a:t>szétkenődik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848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1% Zaj -&gt;</a:t>
            </a:r>
            <a:r>
              <a:rPr lang="hu-HU" baseline="0" dirty="0"/>
              <a:t> ránézésre nem is látszik -&gt; </a:t>
            </a:r>
            <a:r>
              <a:rPr lang="hu-HU" baseline="0" dirty="0" err="1"/>
              <a:t>noise</a:t>
            </a:r>
            <a:r>
              <a:rPr lang="hu-HU" baseline="0" dirty="0"/>
              <a:t> </a:t>
            </a:r>
            <a:r>
              <a:rPr lang="hu-HU" baseline="0" dirty="0" err="1"/>
              <a:t>floort</a:t>
            </a:r>
            <a:r>
              <a:rPr lang="hu-HU" baseline="0" dirty="0"/>
              <a:t> emeli</a:t>
            </a:r>
          </a:p>
          <a:p>
            <a:r>
              <a:rPr lang="hu-HU" baseline="0" dirty="0"/>
              <a:t>Levágás -&gt; „kiszűrtük” a zajt</a:t>
            </a:r>
          </a:p>
          <a:p>
            <a:r>
              <a:rPr lang="hu-HU" baseline="0" dirty="0"/>
              <a:t>Létező technika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945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Van hatékonyabb</a:t>
            </a:r>
            <a:r>
              <a:rPr lang="hu-HU" baseline="0" dirty="0"/>
              <a:t> mint N^2</a:t>
            </a:r>
          </a:p>
          <a:p>
            <a:r>
              <a:rPr lang="hu-HU" baseline="0" dirty="0"/>
              <a:t>Szétválogatás </a:t>
            </a:r>
            <a:r>
              <a:rPr lang="hu-HU" baseline="0" dirty="0" err="1"/>
              <a:t>utan</a:t>
            </a:r>
            <a:r>
              <a:rPr lang="hu-HU" baseline="0" dirty="0"/>
              <a:t> </a:t>
            </a:r>
            <a:r>
              <a:rPr lang="hu-HU" baseline="0" dirty="0" err="1"/>
              <a:t>részfft</a:t>
            </a:r>
            <a:endParaRPr lang="hu-HU" baseline="0" dirty="0"/>
          </a:p>
          <a:p>
            <a:r>
              <a:rPr lang="hu-HU" baseline="0" dirty="0"/>
              <a:t>Hogy csináljuk meg? FFT-vel!</a:t>
            </a:r>
          </a:p>
          <a:p>
            <a:r>
              <a:rPr lang="hu-HU" baseline="0" dirty="0"/>
              <a:t>2^N-t csak a rekurzió után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1110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számolja ki ugyanazt</a:t>
            </a:r>
            <a:r>
              <a:rPr lang="hu-HU" baseline="0" dirty="0"/>
              <a:t> kétszer</a:t>
            </a:r>
          </a:p>
          <a:p>
            <a:r>
              <a:rPr lang="hu-HU" baseline="0" dirty="0" err="1"/>
              <a:t>Even</a:t>
            </a:r>
            <a:r>
              <a:rPr lang="hu-HU" baseline="0" dirty="0"/>
              <a:t> és </a:t>
            </a:r>
            <a:r>
              <a:rPr lang="hu-HU" baseline="0" dirty="0" err="1"/>
              <a:t>Odd</a:t>
            </a:r>
            <a:r>
              <a:rPr lang="hu-HU" baseline="0" dirty="0"/>
              <a:t> részek</a:t>
            </a:r>
          </a:p>
          <a:p>
            <a:r>
              <a:rPr lang="hu-HU" baseline="0" dirty="0" err="1"/>
              <a:t>Recurrance</a:t>
            </a:r>
            <a:r>
              <a:rPr lang="hu-HU" baseline="0" dirty="0"/>
              <a:t> </a:t>
            </a:r>
            <a:r>
              <a:rPr lang="hu-HU" baseline="0" dirty="0" err="1"/>
              <a:t>relation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766C-D411-456B-B438-4181EF35C952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215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3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6635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4653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43494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77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7020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281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0527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139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80119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3295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2AEB1D-E129-4744-9A75-4BCF9C0FF9BB}" type="datetimeFigureOut">
              <a:rPr lang="hu-HU" smtClean="0"/>
              <a:t>2022. 01. 18.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123781-E26E-4782-85CF-5853009A1C42}" type="slidenum">
              <a:rPr lang="hu-HU" smtClean="0"/>
              <a:t>‹#›</a:t>
            </a:fld>
            <a:endParaRPr lang="hu-H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30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S4H6PEcCCA" TargetMode="External"/><Relationship Id="rId3" Type="http://schemas.openxmlformats.org/officeDocument/2006/relationships/hyperlink" Target="https://en.wikipedia.org/wiki/Discrete_Fourier_transform" TargetMode="External"/><Relationship Id="rId7" Type="http://schemas.openxmlformats.org/officeDocument/2006/relationships/hyperlink" Target="https://www.youtube.com/watch?v=h7apO7q16V0" TargetMode="External"/><Relationship Id="rId2" Type="http://schemas.openxmlformats.org/officeDocument/2006/relationships/hyperlink" Target="Using%20the%20Discrete%20Fourier%20Transform%20to%20approximate%20the%20Continuous-Time%20Fourier%20Transf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Spectral_leakage_caused_by_%22windowing%22.svg" TargetMode="External"/><Relationship Id="rId5" Type="http://schemas.openxmlformats.org/officeDocument/2006/relationships/hyperlink" Target="https://en.wikipedia.org/wiki/Spectral_leakage" TargetMode="External"/><Relationship Id="rId10" Type="http://schemas.openxmlformats.org/officeDocument/2006/relationships/hyperlink" Target="https://en.wikipedia.org/wiki/Cooley%E2%80%93Tukey_FFT_algorithm" TargetMode="External"/><Relationship Id="rId4" Type="http://schemas.openxmlformats.org/officeDocument/2006/relationships/hyperlink" Target="https://en.wikipedia.org/wiki/Fast_Fourier_transform" TargetMode="External"/><Relationship Id="rId9" Type="http://schemas.openxmlformats.org/officeDocument/2006/relationships/hyperlink" Target="https://www.youtube.com/watch?v=r6sGWTCMz2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7FFCF1-F419-4612-BCF5-1FD36DC19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DFT és FFT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B3691A4-2568-446C-8911-4FD13D40B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5691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Ábra 15">
            <a:extLst>
              <a:ext uri="{FF2B5EF4-FFF2-40B4-BE49-F238E27FC236}">
                <a16:creationId xmlns:a16="http://schemas.microsoft.com/office/drawing/2014/main" id="{3248EA0D-28C2-499C-8F2B-8226EEDD0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02" t="23192" r="35617" b="60593"/>
          <a:stretch/>
        </p:blipFill>
        <p:spPr>
          <a:xfrm>
            <a:off x="1173302" y="1898605"/>
            <a:ext cx="10094138" cy="391832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9C236F9-1AAF-4D42-8788-875C29BD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FFT: rekurziómentesen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F8D1729-BF57-432D-8693-3AFD71ED1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81" y="1737360"/>
            <a:ext cx="5364997" cy="4365155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97C11083-CCAB-4299-8EB7-493FCC14A81B}"/>
              </a:ext>
            </a:extLst>
          </p:cNvPr>
          <p:cNvSpPr/>
          <p:nvPr/>
        </p:nvSpPr>
        <p:spPr>
          <a:xfrm>
            <a:off x="7512398" y="2146438"/>
            <a:ext cx="2334090" cy="350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8DA8013-EDAA-4EF0-A99B-CEE3D4DF00DA}"/>
              </a:ext>
            </a:extLst>
          </p:cNvPr>
          <p:cNvSpPr/>
          <p:nvPr/>
        </p:nvSpPr>
        <p:spPr>
          <a:xfrm>
            <a:off x="8808978" y="2166372"/>
            <a:ext cx="2334090" cy="350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F1186E1-28B9-49C7-A903-718CE67A32D0}"/>
              </a:ext>
            </a:extLst>
          </p:cNvPr>
          <p:cNvSpPr/>
          <p:nvPr/>
        </p:nvSpPr>
        <p:spPr>
          <a:xfrm>
            <a:off x="6684295" y="2202237"/>
            <a:ext cx="2334090" cy="350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B17D3BED-A577-4470-B2C3-CF4C84FA1AEC}"/>
              </a:ext>
            </a:extLst>
          </p:cNvPr>
          <p:cNvSpPr/>
          <p:nvPr/>
        </p:nvSpPr>
        <p:spPr>
          <a:xfrm>
            <a:off x="6126479" y="2191967"/>
            <a:ext cx="2334090" cy="350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CABDD100-A135-4843-A160-6FE371A83214}"/>
              </a:ext>
            </a:extLst>
          </p:cNvPr>
          <p:cNvSpPr/>
          <p:nvPr/>
        </p:nvSpPr>
        <p:spPr>
          <a:xfrm>
            <a:off x="5826598" y="1767907"/>
            <a:ext cx="2334090" cy="4264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69B98C60-1BBF-4D4D-AA34-985C74D5CDFF}"/>
              </a:ext>
            </a:extLst>
          </p:cNvPr>
          <p:cNvSpPr/>
          <p:nvPr/>
        </p:nvSpPr>
        <p:spPr>
          <a:xfrm>
            <a:off x="4915435" y="1929152"/>
            <a:ext cx="2334090" cy="416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C0FFA17C-1EC1-405E-B112-4B41F6290CCF}"/>
              </a:ext>
            </a:extLst>
          </p:cNvPr>
          <p:cNvSpPr/>
          <p:nvPr/>
        </p:nvSpPr>
        <p:spPr>
          <a:xfrm>
            <a:off x="3665646" y="2184109"/>
            <a:ext cx="2399876" cy="350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0FC03D67-7090-42EC-BD80-9AF9ECB5311D}"/>
              </a:ext>
            </a:extLst>
          </p:cNvPr>
          <p:cNvSpPr/>
          <p:nvPr/>
        </p:nvSpPr>
        <p:spPr>
          <a:xfrm>
            <a:off x="1543835" y="2184109"/>
            <a:ext cx="2334090" cy="350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380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3D83F7-E0F5-4851-AD5A-B4C932C0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Kódrészletek</a:t>
            </a:r>
          </a:p>
        </p:txBody>
      </p:sp>
      <p:pic>
        <p:nvPicPr>
          <p:cNvPr id="21" name="Kép 20" descr="A képen szöveg látható&#10;&#10;Automatikusan generált leírás">
            <a:extLst>
              <a:ext uri="{FF2B5EF4-FFF2-40B4-BE49-F238E27FC236}">
                <a16:creationId xmlns:a16="http://schemas.microsoft.com/office/drawing/2014/main" id="{109D64E3-4B79-4B1B-BF6B-2DECF383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80" y="1742440"/>
            <a:ext cx="9073399" cy="4378777"/>
          </a:xfrm>
          <a:prstGeom prst="rect">
            <a:avLst/>
          </a:prstGeom>
        </p:spPr>
      </p:pic>
      <p:pic>
        <p:nvPicPr>
          <p:cNvPr id="57" name="Kép 56">
            <a:extLst>
              <a:ext uri="{FF2B5EF4-FFF2-40B4-BE49-F238E27FC236}">
                <a16:creationId xmlns:a16="http://schemas.microsoft.com/office/drawing/2014/main" id="{E1CE3280-E7E2-4E7C-B64B-8D47AAF8A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8" y="1848963"/>
            <a:ext cx="11813262" cy="4165729"/>
          </a:xfrm>
          <a:prstGeom prst="rect">
            <a:avLst/>
          </a:prstGeom>
        </p:spPr>
      </p:pic>
      <p:pic>
        <p:nvPicPr>
          <p:cNvPr id="29" name="Kép 28" descr="A képen szöveg látható&#10;&#10;Automatikusan generált leírás">
            <a:extLst>
              <a:ext uri="{FF2B5EF4-FFF2-40B4-BE49-F238E27FC236}">
                <a16:creationId xmlns:a16="http://schemas.microsoft.com/office/drawing/2014/main" id="{474E328B-6E12-4612-B5DD-10A0BB226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47" y="1848963"/>
            <a:ext cx="6925905" cy="44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0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964ADB-AE97-4D29-BC17-B2FCE84D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CBD367-997A-4BC8-B1F6-0B535377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Jelfeldolgozás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Hangtechnika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Differenciálegyenletek numerikus megoldása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Filter bankok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SDR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Polinomok, egész számok szorzása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Vezetéknélküli adatátviteli modulációk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Hangok, képek tömörítése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EEF5C30-3EAF-4C0D-AE5C-E51AF3C55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55" y="2163869"/>
            <a:ext cx="4276725" cy="3705225"/>
          </a:xfrm>
          <a:prstGeom prst="rect">
            <a:avLst/>
          </a:prstGeom>
        </p:spPr>
      </p:pic>
      <p:pic>
        <p:nvPicPr>
          <p:cNvPr id="6" name="Kép 5" descr="A képen szöveg, könyv látható&#10;&#10;Automatikusan generált leírás">
            <a:extLst>
              <a:ext uri="{FF2B5EF4-FFF2-40B4-BE49-F238E27FC236}">
                <a16:creationId xmlns:a16="http://schemas.microsoft.com/office/drawing/2014/main" id="{36FF2BFC-8C99-4202-B439-BAF7343DF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59" y="1945816"/>
            <a:ext cx="2756315" cy="414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6BC299-3FC3-431F-8AA1-B0826E19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Vízesés</a:t>
            </a:r>
          </a:p>
        </p:txBody>
      </p:sp>
      <p:pic>
        <p:nvPicPr>
          <p:cNvPr id="5" name="Tartalom helye 4" descr="A képen szöveg látható&#10;&#10;Automatikusan generált leírás">
            <a:extLst>
              <a:ext uri="{FF2B5EF4-FFF2-40B4-BE49-F238E27FC236}">
                <a16:creationId xmlns:a16="http://schemas.microsoft.com/office/drawing/2014/main" id="{485C7113-2EED-478F-84BE-92D638168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06" y="1793240"/>
            <a:ext cx="7798947" cy="4386908"/>
          </a:xfrm>
        </p:spPr>
      </p:pic>
    </p:spTree>
    <p:extLst>
      <p:ext uri="{BB962C8B-B14F-4D97-AF65-F5344CB8AC3E}">
        <p14:creationId xmlns:p14="http://schemas.microsoft.com/office/powerpoint/2010/main" val="372377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F3C148-EEC6-468A-A5C4-7C912887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Animációk</a:t>
            </a:r>
          </a:p>
        </p:txBody>
      </p:sp>
    </p:spTree>
    <p:extLst>
      <p:ext uri="{BB962C8B-B14F-4D97-AF65-F5344CB8AC3E}">
        <p14:creationId xmlns:p14="http://schemas.microsoft.com/office/powerpoint/2010/main" val="3995526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F3C148-EEC6-468A-A5C4-7C912887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Animációk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430BEC3-7645-49A4-B460-138670FF5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" y="849466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279762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1910D870-2267-40D6-8E60-B77378126F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" y="849466"/>
            <a:ext cx="4023360" cy="402336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1F3C148-EEC6-468A-A5C4-7C912887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Animációk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206A930B-4809-4C60-B7DC-608552C7E0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15" y="2043802"/>
            <a:ext cx="2770396" cy="27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79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0EE2835F-5AC9-4138-B398-33A019B0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84" y="2043802"/>
            <a:ext cx="2770632" cy="2770632"/>
          </a:xfrm>
          <a:prstGeom prst="rect">
            <a:avLst/>
          </a:prstGeom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9575A627-EB72-4B14-BF10-FEA7916DCF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" y="849466"/>
            <a:ext cx="4023360" cy="402336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1F3C148-EEC6-468A-A5C4-7C912887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Animációk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09270AB-4ADD-420A-B436-970E66A1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4" y="2350244"/>
            <a:ext cx="5043894" cy="504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4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577F8569-E567-4D07-BB72-A80995F6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4" y="2348447"/>
            <a:ext cx="5047488" cy="5047488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7F94813-39CC-451E-B784-6F58851787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84" y="2043802"/>
            <a:ext cx="2770632" cy="2770632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4EAC02AB-2F97-4D25-84D5-771CBA54AD6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" y="849466"/>
            <a:ext cx="4023360" cy="402336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1F3C148-EEC6-468A-A5C4-7C912887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Animációk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67C073D-3096-4E8D-89A4-AD0957825B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80" y="180889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41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8EBC0A-AC16-4E9C-B559-0E5B1454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 / </a:t>
            </a:r>
            <a:r>
              <a:rPr lang="hu-HU" dirty="0" err="1"/>
              <a:t>further</a:t>
            </a:r>
            <a:r>
              <a:rPr lang="hu-HU" dirty="0"/>
              <a:t> </a:t>
            </a:r>
            <a:r>
              <a:rPr lang="hu-HU" dirty="0" err="1"/>
              <a:t>reading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A748A1-0C33-4BF3-8E14-38EFFB371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  <a:hlinkClick r:id="rId2"/>
              </a:rPr>
              <a:t>Using the Discrete Fourier Transform to approximate the Continuous-Time Fourier Transform</a:t>
            </a:r>
            <a:r>
              <a:rPr lang="hu-HU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br>
              <a:rPr lang="hu-HU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hu-HU" b="0" i="0" dirty="0">
                <a:solidFill>
                  <a:srgbClr val="000000"/>
                </a:solidFill>
                <a:effectLst/>
                <a:latin typeface="Helvetica Neue"/>
              </a:rPr>
              <a:t>/DSP </a:t>
            </a:r>
            <a:r>
              <a:rPr lang="hu-HU" b="0" i="0" dirty="0" err="1">
                <a:solidFill>
                  <a:srgbClr val="000000"/>
                </a:solidFill>
                <a:effectLst/>
                <a:latin typeface="Helvetica Neue"/>
              </a:rPr>
              <a:t>illustrations</a:t>
            </a:r>
            <a:r>
              <a:rPr lang="hu-HU" b="0" i="0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</a:p>
          <a:p>
            <a:pPr algn="l"/>
            <a:r>
              <a:rPr lang="hu-HU" b="0" i="0" dirty="0" err="1">
                <a:solidFill>
                  <a:srgbClr val="000000"/>
                </a:solidFill>
                <a:effectLst/>
                <a:latin typeface="Helvetica Neue"/>
                <a:hlinkClick r:id="rId3"/>
              </a:rPr>
              <a:t>Discrete</a:t>
            </a:r>
            <a:r>
              <a:rPr lang="hu-HU" b="0" i="0" dirty="0">
                <a:solidFill>
                  <a:srgbClr val="000000"/>
                </a:solidFill>
                <a:effectLst/>
                <a:latin typeface="Helvetica Neue"/>
                <a:hlinkClick r:id="rId3"/>
              </a:rPr>
              <a:t> Fourier </a:t>
            </a:r>
            <a:r>
              <a:rPr lang="hu-HU" b="0" i="0" dirty="0" err="1">
                <a:solidFill>
                  <a:srgbClr val="000000"/>
                </a:solidFill>
                <a:effectLst/>
                <a:latin typeface="Helvetica Neue"/>
                <a:hlinkClick r:id="rId3"/>
              </a:rPr>
              <a:t>Transform</a:t>
            </a:r>
            <a:r>
              <a:rPr lang="hu-HU" b="0" i="0" dirty="0">
                <a:solidFill>
                  <a:srgbClr val="000000"/>
                </a:solidFill>
                <a:effectLst/>
                <a:latin typeface="Helvetica Neue"/>
                <a:hlinkClick r:id="rId3"/>
              </a:rPr>
              <a:t> </a:t>
            </a:r>
            <a:r>
              <a:rPr lang="hu-HU" b="0" i="0" dirty="0" err="1">
                <a:solidFill>
                  <a:srgbClr val="000000"/>
                </a:solidFill>
                <a:effectLst/>
                <a:latin typeface="Helvetica Neue"/>
                <a:hlinkClick r:id="rId3"/>
              </a:rPr>
              <a:t>on</a:t>
            </a:r>
            <a:r>
              <a:rPr lang="hu-HU" b="0" i="0" dirty="0">
                <a:solidFill>
                  <a:srgbClr val="000000"/>
                </a:solidFill>
                <a:effectLst/>
                <a:latin typeface="Helvetica Neue"/>
                <a:hlinkClick r:id="rId3"/>
              </a:rPr>
              <a:t> </a:t>
            </a:r>
            <a:r>
              <a:rPr lang="hu-HU" dirty="0">
                <a:solidFill>
                  <a:srgbClr val="000000"/>
                </a:solidFill>
                <a:latin typeface="Helvetica Neue"/>
                <a:hlinkClick r:id="rId3"/>
              </a:rPr>
              <a:t>W</a:t>
            </a:r>
            <a:r>
              <a:rPr lang="hu-HU" b="0" i="0" dirty="0">
                <a:solidFill>
                  <a:srgbClr val="000000"/>
                </a:solidFill>
                <a:effectLst/>
                <a:latin typeface="Helvetica Neue"/>
                <a:hlinkClick r:id="rId3"/>
              </a:rPr>
              <a:t>ikipedia</a:t>
            </a:r>
            <a:endParaRPr lang="hu-H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hu-HU" b="0" i="0" dirty="0" err="1">
                <a:solidFill>
                  <a:srgbClr val="000000"/>
                </a:solidFill>
                <a:effectLst/>
                <a:latin typeface="Helvetica Neue"/>
                <a:hlinkClick r:id="rId4"/>
              </a:rPr>
              <a:t>Fast</a:t>
            </a:r>
            <a:r>
              <a:rPr lang="hu-HU" b="0" i="0" dirty="0">
                <a:solidFill>
                  <a:srgbClr val="000000"/>
                </a:solidFill>
                <a:effectLst/>
                <a:latin typeface="Helvetica Neue"/>
                <a:hlinkClick r:id="rId4"/>
              </a:rPr>
              <a:t> Fourier </a:t>
            </a:r>
            <a:r>
              <a:rPr lang="hu-HU" b="0" i="0" dirty="0" err="1">
                <a:solidFill>
                  <a:srgbClr val="000000"/>
                </a:solidFill>
                <a:effectLst/>
                <a:latin typeface="Helvetica Neue"/>
                <a:hlinkClick r:id="rId4"/>
              </a:rPr>
              <a:t>Transform</a:t>
            </a:r>
            <a:r>
              <a:rPr lang="hu-HU" b="0" i="0" dirty="0">
                <a:solidFill>
                  <a:srgbClr val="000000"/>
                </a:solidFill>
                <a:effectLst/>
                <a:latin typeface="Helvetica Neue"/>
                <a:hlinkClick r:id="rId4"/>
              </a:rPr>
              <a:t> </a:t>
            </a:r>
            <a:r>
              <a:rPr lang="hu-HU" b="0" i="0" dirty="0" err="1">
                <a:solidFill>
                  <a:srgbClr val="000000"/>
                </a:solidFill>
                <a:effectLst/>
                <a:latin typeface="Helvetica Neue"/>
                <a:hlinkClick r:id="rId4"/>
              </a:rPr>
              <a:t>on</a:t>
            </a:r>
            <a:r>
              <a:rPr lang="hu-HU" b="0" i="0" dirty="0">
                <a:solidFill>
                  <a:srgbClr val="000000"/>
                </a:solidFill>
                <a:effectLst/>
                <a:latin typeface="Helvetica Neue"/>
                <a:hlinkClick r:id="rId4"/>
              </a:rPr>
              <a:t> Wikipedia</a:t>
            </a:r>
            <a:endParaRPr lang="hu-H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hu-HU" dirty="0" err="1">
                <a:solidFill>
                  <a:srgbClr val="000000"/>
                </a:solidFill>
                <a:latin typeface="Helvetica Neue"/>
                <a:hlinkClick r:id="rId5"/>
              </a:rPr>
              <a:t>Spectral</a:t>
            </a:r>
            <a:r>
              <a:rPr lang="hu-HU" dirty="0">
                <a:solidFill>
                  <a:srgbClr val="000000"/>
                </a:solidFill>
                <a:latin typeface="Helvetica Neue"/>
                <a:hlinkClick r:id="rId5"/>
              </a:rPr>
              <a:t> </a:t>
            </a:r>
            <a:r>
              <a:rPr lang="hu-HU" dirty="0" err="1">
                <a:solidFill>
                  <a:srgbClr val="000000"/>
                </a:solidFill>
                <a:latin typeface="Helvetica Neue"/>
                <a:hlinkClick r:id="rId5"/>
              </a:rPr>
              <a:t>leakage</a:t>
            </a:r>
            <a:r>
              <a:rPr lang="hu-HU" dirty="0">
                <a:solidFill>
                  <a:srgbClr val="000000"/>
                </a:solidFill>
                <a:latin typeface="Helvetica Neue"/>
                <a:hlinkClick r:id="rId5"/>
              </a:rPr>
              <a:t> </a:t>
            </a:r>
            <a:r>
              <a:rPr lang="hu-HU" dirty="0" err="1">
                <a:solidFill>
                  <a:srgbClr val="000000"/>
                </a:solidFill>
                <a:latin typeface="Helvetica Neue"/>
                <a:hlinkClick r:id="rId5"/>
              </a:rPr>
              <a:t>on</a:t>
            </a:r>
            <a:r>
              <a:rPr lang="hu-HU" dirty="0">
                <a:solidFill>
                  <a:srgbClr val="000000"/>
                </a:solidFill>
                <a:latin typeface="Helvetica Neue"/>
                <a:hlinkClick r:id="rId5"/>
              </a:rPr>
              <a:t> Wikipedia</a:t>
            </a:r>
            <a:endParaRPr lang="hu-HU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20000"/>
              </a:lnSpc>
            </a:pPr>
            <a:r>
              <a:rPr lang="hu-HU" b="0" i="0" dirty="0" err="1">
                <a:solidFill>
                  <a:srgbClr val="000000"/>
                </a:solidFill>
                <a:effectLst/>
                <a:latin typeface="Helvetica Neue"/>
                <a:hlinkClick r:id="rId6"/>
              </a:rPr>
              <a:t>BobK’s</a:t>
            </a:r>
            <a:r>
              <a:rPr lang="hu-HU" b="0" i="0" dirty="0">
                <a:solidFill>
                  <a:srgbClr val="000000"/>
                </a:solidFill>
                <a:effectLst/>
                <a:latin typeface="Helvetica Neue"/>
                <a:hlinkClick r:id="rId6"/>
              </a:rPr>
              <a:t> </a:t>
            </a:r>
            <a:r>
              <a:rPr lang="hu-HU" dirty="0">
                <a:solidFill>
                  <a:srgbClr val="000000"/>
                </a:solidFill>
                <a:latin typeface="Helvetica Neue"/>
                <a:hlinkClick r:id="rId6"/>
              </a:rPr>
              <a:t>„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  <a:hlinkClick r:id="rId6"/>
              </a:rPr>
              <a:t>Spectral leakage caused by "windowing".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nux Libertine"/>
                <a:hlinkClick r:id="rId6"/>
              </a:rPr>
              <a:t>svg</a:t>
            </a:r>
            <a:r>
              <a:rPr lang="hu-HU" b="0" i="0" dirty="0">
                <a:solidFill>
                  <a:srgbClr val="000000"/>
                </a:solidFill>
                <a:effectLst/>
                <a:latin typeface="Linux Libertine"/>
                <a:hlinkClick r:id="rId6"/>
              </a:rPr>
              <a:t>”</a:t>
            </a:r>
            <a:r>
              <a:rPr lang="hu-HU" dirty="0">
                <a:solidFill>
                  <a:srgbClr val="000000"/>
                </a:solidFill>
                <a:latin typeface="Helvetica Neue"/>
                <a:hlinkClick r:id="rId6"/>
              </a:rPr>
              <a:t> and </a:t>
            </a:r>
            <a:r>
              <a:rPr lang="hu-HU" dirty="0" err="1">
                <a:solidFill>
                  <a:srgbClr val="000000"/>
                </a:solidFill>
                <a:latin typeface="Helvetica Neue"/>
                <a:hlinkClick r:id="rId6"/>
              </a:rPr>
              <a:t>corresponding</a:t>
            </a:r>
            <a:r>
              <a:rPr lang="hu-HU" dirty="0">
                <a:solidFill>
                  <a:srgbClr val="000000"/>
                </a:solidFill>
                <a:latin typeface="Helvetica Neue"/>
                <a:hlinkClick r:id="rId6"/>
              </a:rPr>
              <a:t> </a:t>
            </a:r>
            <a:r>
              <a:rPr lang="hu-HU" dirty="0" err="1">
                <a:solidFill>
                  <a:srgbClr val="000000"/>
                </a:solidFill>
                <a:latin typeface="Helvetica Neue"/>
                <a:hlinkClick r:id="rId6"/>
              </a:rPr>
              <a:t>matlab</a:t>
            </a:r>
            <a:r>
              <a:rPr lang="hu-HU" dirty="0">
                <a:solidFill>
                  <a:srgbClr val="000000"/>
                </a:solidFill>
                <a:latin typeface="Helvetica Neue"/>
                <a:hlinkClick r:id="rId6"/>
              </a:rPr>
              <a:t>/</a:t>
            </a:r>
            <a:r>
              <a:rPr lang="hu-HU" dirty="0" err="1">
                <a:solidFill>
                  <a:srgbClr val="000000"/>
                </a:solidFill>
                <a:latin typeface="Helvetica Neue"/>
                <a:hlinkClick r:id="rId6"/>
              </a:rPr>
              <a:t>octave</a:t>
            </a:r>
            <a:r>
              <a:rPr lang="hu-HU" dirty="0">
                <a:solidFill>
                  <a:srgbClr val="000000"/>
                </a:solidFill>
                <a:latin typeface="Helvetica Neue"/>
                <a:hlinkClick r:id="rId6"/>
              </a:rPr>
              <a:t> </a:t>
            </a:r>
            <a:r>
              <a:rPr lang="hu-HU" dirty="0" err="1">
                <a:solidFill>
                  <a:srgbClr val="000000"/>
                </a:solidFill>
                <a:latin typeface="Helvetica Neue"/>
                <a:hlinkClick r:id="rId6"/>
              </a:rPr>
              <a:t>code</a:t>
            </a:r>
            <a:br>
              <a:rPr lang="hu-HU" dirty="0">
                <a:solidFill>
                  <a:srgbClr val="000000"/>
                </a:solidFill>
                <a:latin typeface="Helvetica Neue"/>
              </a:rPr>
            </a:br>
            <a:r>
              <a:rPr lang="hu-HU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hu-HU" dirty="0" err="1">
                <a:solidFill>
                  <a:srgbClr val="000000"/>
                </a:solidFill>
                <a:latin typeface="Helvetica Neue"/>
              </a:rPr>
              <a:t>used</a:t>
            </a:r>
            <a:r>
              <a:rPr lang="hu-HU" dirty="0">
                <a:solidFill>
                  <a:srgbClr val="000000"/>
                </a:solidFill>
                <a:latin typeface="Helvetica Neue"/>
              </a:rPr>
              <a:t> in </a:t>
            </a:r>
            <a:r>
              <a:rPr lang="hu-HU" dirty="0" err="1">
                <a:solidFill>
                  <a:srgbClr val="000000"/>
                </a:solidFill>
                <a:latin typeface="Helvetica Neue"/>
              </a:rPr>
              <a:t>spectral</a:t>
            </a:r>
            <a:r>
              <a:rPr lang="hu-HU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hu-HU" dirty="0" err="1">
                <a:solidFill>
                  <a:srgbClr val="000000"/>
                </a:solidFill>
                <a:latin typeface="Helvetica Neue"/>
              </a:rPr>
              <a:t>leakage</a:t>
            </a:r>
            <a:r>
              <a:rPr lang="hu-HU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hu-HU" dirty="0" err="1">
                <a:solidFill>
                  <a:srgbClr val="000000"/>
                </a:solidFill>
                <a:latin typeface="Helvetica Neue"/>
              </a:rPr>
              <a:t>article</a:t>
            </a:r>
            <a:r>
              <a:rPr lang="hu-HU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  <a:hlinkClick r:id="rId7"/>
              </a:rPr>
              <a:t>The Fast Fourier Transform (FFT): Most Ingenious Algorithm Ever?</a:t>
            </a:r>
            <a:r>
              <a:rPr lang="hu-HU" dirty="0">
                <a:solidFill>
                  <a:srgbClr val="000000"/>
                </a:solidFill>
                <a:latin typeface="Linux Libertine"/>
                <a:hlinkClick r:id="rId7"/>
              </a:rPr>
              <a:t> </a:t>
            </a:r>
            <a:r>
              <a:rPr lang="hu-HU" dirty="0">
                <a:solidFill>
                  <a:srgbClr val="000000"/>
                </a:solidFill>
                <a:latin typeface="Linux Libertine"/>
              </a:rPr>
              <a:t>/</a:t>
            </a:r>
            <a:r>
              <a:rPr lang="hu-HU" dirty="0" err="1">
                <a:solidFill>
                  <a:srgbClr val="000000"/>
                </a:solidFill>
                <a:latin typeface="Linux Libertine"/>
              </a:rPr>
              <a:t>Reducible</a:t>
            </a:r>
            <a:r>
              <a:rPr lang="hu-HU" dirty="0">
                <a:solidFill>
                  <a:srgbClr val="000000"/>
                </a:solidFill>
                <a:latin typeface="Linux Libertine"/>
              </a:rPr>
              <a:t>/</a:t>
            </a:r>
          </a:p>
          <a:p>
            <a:pPr algn="l"/>
            <a:r>
              <a:rPr lang="en-US" dirty="0">
                <a:latin typeface="Roboto" panose="02000000000000000000" pitchFamily="2" charset="0"/>
                <a:hlinkClick r:id="rId8"/>
              </a:rPr>
              <a:t>Epicycles, complex Fourier series and Homer Simpson's orbit</a:t>
            </a:r>
            <a:r>
              <a:rPr lang="hu-HU" dirty="0">
                <a:latin typeface="Roboto" panose="02000000000000000000" pitchFamily="2" charset="0"/>
                <a:hlinkClick r:id="rId8"/>
              </a:rPr>
              <a:t> </a:t>
            </a:r>
            <a:r>
              <a:rPr lang="hu-H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hu-H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Mathologer</a:t>
            </a:r>
            <a:r>
              <a:rPr lang="hu-H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br>
              <a:rPr lang="hu-HU" dirty="0">
                <a:latin typeface="Roboto" panose="02000000000000000000" pitchFamily="2" charset="0"/>
                <a:hlinkClick r:id="rId8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effectLst/>
                <a:latin typeface="Roboto" panose="02000000000000000000" pitchFamily="2" charset="0"/>
                <a:hlinkClick r:id="rId9"/>
              </a:rPr>
              <a:t>But what is a Fourier series? From heat flow to drawing with circles | DE4</a:t>
            </a:r>
            <a:r>
              <a:rPr lang="hu-HU" b="0" i="0" dirty="0">
                <a:effectLst/>
                <a:latin typeface="Roboto" panose="02000000000000000000" pitchFamily="2" charset="0"/>
              </a:rPr>
              <a:t> /</a:t>
            </a:r>
            <a:r>
              <a:rPr lang="hu-HU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3Blue1Brown/</a:t>
            </a:r>
          </a:p>
          <a:p>
            <a:pPr algn="l"/>
            <a:r>
              <a:rPr lang="hu-HU" b="0" i="0" dirty="0" err="1">
                <a:solidFill>
                  <a:srgbClr val="000000"/>
                </a:solidFill>
                <a:effectLst/>
                <a:latin typeface="Linux Libertine"/>
                <a:hlinkClick r:id="rId10"/>
              </a:rPr>
              <a:t>Cooley</a:t>
            </a:r>
            <a:r>
              <a:rPr lang="hu-HU" b="0" i="0" dirty="0">
                <a:solidFill>
                  <a:srgbClr val="000000"/>
                </a:solidFill>
                <a:effectLst/>
                <a:latin typeface="Linux Libertine"/>
                <a:hlinkClick r:id="rId10"/>
              </a:rPr>
              <a:t>–</a:t>
            </a:r>
            <a:r>
              <a:rPr lang="hu-HU" b="0" i="0" dirty="0" err="1">
                <a:solidFill>
                  <a:srgbClr val="000000"/>
                </a:solidFill>
                <a:effectLst/>
                <a:latin typeface="Linux Libertine"/>
                <a:hlinkClick r:id="rId10"/>
              </a:rPr>
              <a:t>Tukey</a:t>
            </a:r>
            <a:r>
              <a:rPr lang="hu-HU" b="0" i="0" dirty="0">
                <a:solidFill>
                  <a:srgbClr val="000000"/>
                </a:solidFill>
                <a:effectLst/>
                <a:latin typeface="Linux Libertine"/>
                <a:hlinkClick r:id="rId10"/>
              </a:rPr>
              <a:t> FFT </a:t>
            </a:r>
            <a:r>
              <a:rPr lang="hu-HU" b="0" i="0" dirty="0" err="1">
                <a:solidFill>
                  <a:srgbClr val="000000"/>
                </a:solidFill>
                <a:effectLst/>
                <a:latin typeface="Linux Libertine"/>
                <a:hlinkClick r:id="rId10"/>
              </a:rPr>
              <a:t>algorithm</a:t>
            </a:r>
            <a:r>
              <a:rPr lang="hu-HU" dirty="0">
                <a:solidFill>
                  <a:srgbClr val="030303"/>
                </a:solidFill>
                <a:latin typeface="Roboto" panose="02000000000000000000" pitchFamily="2" charset="0"/>
                <a:hlinkClick r:id="rId10"/>
              </a:rPr>
              <a:t> </a:t>
            </a:r>
            <a:r>
              <a:rPr lang="hu-HU" dirty="0" err="1">
                <a:solidFill>
                  <a:srgbClr val="030303"/>
                </a:solidFill>
                <a:latin typeface="Roboto" panose="02000000000000000000" pitchFamily="2" charset="0"/>
                <a:hlinkClick r:id="rId10"/>
              </a:rPr>
              <a:t>on</a:t>
            </a:r>
            <a:r>
              <a:rPr lang="hu-HU" dirty="0">
                <a:solidFill>
                  <a:srgbClr val="030303"/>
                </a:solidFill>
                <a:latin typeface="Roboto" panose="02000000000000000000" pitchFamily="2" charset="0"/>
                <a:hlinkClick r:id="rId10"/>
              </a:rPr>
              <a:t> Wikipedia</a:t>
            </a:r>
            <a:endParaRPr lang="en-US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0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BB4E5B3D-33D7-4351-907C-B6E4BA319D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1" y="340415"/>
            <a:ext cx="12342921" cy="6172200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B5418CB0-9ECE-4E32-8A8E-48A866E06FD0}"/>
              </a:ext>
            </a:extLst>
          </p:cNvPr>
          <p:cNvSpPr/>
          <p:nvPr/>
        </p:nvSpPr>
        <p:spPr>
          <a:xfrm>
            <a:off x="4591878" y="526774"/>
            <a:ext cx="3200400" cy="19878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630DE0A0-BCC0-484F-AA4B-242400D973E0}"/>
              </a:ext>
            </a:extLst>
          </p:cNvPr>
          <p:cNvSpPr/>
          <p:nvPr/>
        </p:nvSpPr>
        <p:spPr>
          <a:xfrm>
            <a:off x="8097078" y="526774"/>
            <a:ext cx="3200400" cy="19878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36410C4-D469-42DF-A781-85434054C7C7}"/>
              </a:ext>
            </a:extLst>
          </p:cNvPr>
          <p:cNvSpPr/>
          <p:nvPr/>
        </p:nvSpPr>
        <p:spPr>
          <a:xfrm>
            <a:off x="1086678" y="526774"/>
            <a:ext cx="3200400" cy="19878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E15D34CA-F118-4AA6-A76F-EE1D9128EEE5}"/>
              </a:ext>
            </a:extLst>
          </p:cNvPr>
          <p:cNvSpPr/>
          <p:nvPr/>
        </p:nvSpPr>
        <p:spPr>
          <a:xfrm>
            <a:off x="1391478" y="2525781"/>
            <a:ext cx="3200400" cy="19878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EA1DEDD-1109-4B52-BD8A-E290969D5993}"/>
              </a:ext>
            </a:extLst>
          </p:cNvPr>
          <p:cNvSpPr/>
          <p:nvPr/>
        </p:nvSpPr>
        <p:spPr>
          <a:xfrm>
            <a:off x="4591878" y="2435087"/>
            <a:ext cx="3200400" cy="19878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9A6D3AD0-6C04-44F1-ACFB-1F3D0BA02895}"/>
              </a:ext>
            </a:extLst>
          </p:cNvPr>
          <p:cNvSpPr/>
          <p:nvPr/>
        </p:nvSpPr>
        <p:spPr>
          <a:xfrm>
            <a:off x="7904921" y="2514600"/>
            <a:ext cx="3200400" cy="19878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3A18B8C-7A4C-45DE-BD5D-73AA4C3150FB}"/>
              </a:ext>
            </a:extLst>
          </p:cNvPr>
          <p:cNvSpPr/>
          <p:nvPr/>
        </p:nvSpPr>
        <p:spPr>
          <a:xfrm>
            <a:off x="1199321" y="4247322"/>
            <a:ext cx="3200400" cy="19878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428AFA8A-B1ED-493F-B83B-9E6DD66382DF}"/>
              </a:ext>
            </a:extLst>
          </p:cNvPr>
          <p:cNvSpPr/>
          <p:nvPr/>
        </p:nvSpPr>
        <p:spPr>
          <a:xfrm>
            <a:off x="4591877" y="4247322"/>
            <a:ext cx="6513443" cy="19878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0364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4F17C6-7F33-4AB7-BFCF-C2922A16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DFT vs DTFS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F72A5E2-ED5B-4FA4-9CC4-9580409B2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DTFS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6657A204-69DA-4358-A003-97C37C86532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x-IV_mathan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x-IV_mathan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=&lt;</m:t>
                          </m:r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𝑗𝑝𝑘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bSup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hu-HU" sz="1800" b="0" i="0" smtClean="0">
                              <a:effectLst/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=&lt;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𝑗𝑝𝑘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:r>
                  <a:rPr lang="hu-HU" dirty="0"/>
                  <a:t>Csakis periodikus jelre</a:t>
                </a:r>
              </a:p>
              <a:p>
                <a:pPr marL="0" indent="0">
                  <a:buNone/>
                </a:pPr>
                <a:r>
                  <a:rPr lang="hu-HU" dirty="0"/>
                  <a:t>Az eredeti jel hibátlanul előállítható</a:t>
                </a:r>
              </a:p>
            </p:txBody>
          </p:sp>
        </mc:Choice>
        <mc:Fallback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6657A204-69DA-4358-A003-97C37C8653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308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zöveg helye 4">
            <a:extLst>
              <a:ext uri="{FF2B5EF4-FFF2-40B4-BE49-F238E27FC236}">
                <a16:creationId xmlns:a16="http://schemas.microsoft.com/office/drawing/2014/main" id="{82B8D7E2-F7B4-4794-BB17-2B4EDB6559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DFT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artalom helye 5">
                <a:extLst>
                  <a:ext uri="{FF2B5EF4-FFF2-40B4-BE49-F238E27FC236}">
                    <a16:creationId xmlns:a16="http://schemas.microsoft.com/office/drawing/2014/main" id="{CB6C892B-0463-4888-A5E9-9A10BC8F1C22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x-IV_mathan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x-IV_matha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hu-HU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𝑗𝑝𝑘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u-HU" sz="2000" i="1" dirty="0"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x-IV_mathan" sz="2000">
                              <a:effectLst/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x-IV_mathan" sz="2000">
                              <a:effectLst/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x-IV_mathan" sz="2000">
                              <a:effectLst/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bSup>
                      <m:r>
                        <a:rPr lang="x-IV_mathan" sz="20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x-IV_mathan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sz="2000" b="0" i="1" smtClean="0"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hu-HU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hu-HU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𝑗𝑝𝑘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:r>
                  <a:rPr lang="hu-HU" dirty="0"/>
                  <a:t>Bármilyen jelre értelmezhető</a:t>
                </a:r>
              </a:p>
              <a:p>
                <a:pPr marL="0" indent="0">
                  <a:buNone/>
                </a:pPr>
                <a:r>
                  <a:rPr lang="hu-HU" dirty="0"/>
                  <a:t>Csak közelíti az eredeti jelet és annak spektrumát</a:t>
                </a:r>
              </a:p>
              <a:p>
                <a:pPr marL="0" indent="0">
                  <a:buNone/>
                </a:pPr>
                <a:r>
                  <a:rPr lang="hu-HU" dirty="0"/>
                  <a:t>(de a diszkrét jelet teljes egészében visszaadja)</a:t>
                </a:r>
              </a:p>
            </p:txBody>
          </p:sp>
        </mc:Choice>
        <mc:Fallback>
          <p:sp>
            <p:nvSpPr>
              <p:cNvPr id="6" name="Tartalom helye 5">
                <a:extLst>
                  <a:ext uri="{FF2B5EF4-FFF2-40B4-BE49-F238E27FC236}">
                    <a16:creationId xmlns:a16="http://schemas.microsoft.com/office/drawing/2014/main" id="{CB6C892B-0463-4888-A5E9-9A10BC8F1C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3086" r="-494" b="-162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7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A képen kültéri, égbolt, víz, csónak látható&#10;&#10;Automatikusan generált leírás">
            <a:extLst>
              <a:ext uri="{FF2B5EF4-FFF2-40B4-BE49-F238E27FC236}">
                <a16:creationId xmlns:a16="http://schemas.microsoft.com/office/drawing/2014/main" id="{C1C93F67-AC98-41D5-8BA5-DAA76B0A1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312" y="1975935"/>
            <a:ext cx="5019373" cy="376453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21B47BA-7F3A-4CF3-95E2-67027EBF2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800" y="1758051"/>
            <a:ext cx="5600398" cy="420029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5F2D391-A962-4FC1-92A0-5F39F4A02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80" y="1778741"/>
            <a:ext cx="5600399" cy="42002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7BF730F-AE00-4627-A6F3-EA8423BD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Milyen jel is ez?</a:t>
            </a:r>
          </a:p>
        </p:txBody>
      </p:sp>
    </p:spTree>
    <p:extLst>
      <p:ext uri="{BB962C8B-B14F-4D97-AF65-F5344CB8AC3E}">
        <p14:creationId xmlns:p14="http://schemas.microsoft.com/office/powerpoint/2010/main" val="53015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BEDC70-BBFA-4032-ACF4-B010810C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BAA1D5-4659-4D3F-8E9C-F84C26FF7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 Aliasing – átlapolódás –a mintavételezés okozza</a:t>
            </a:r>
          </a:p>
          <a:p>
            <a:r>
              <a:rPr lang="hu-HU" dirty="0"/>
              <a:t>- Spektrumszivárgás – ablakozás okozza</a:t>
            </a:r>
          </a:p>
          <a:p>
            <a:r>
              <a:rPr lang="hu-HU" dirty="0"/>
              <a:t>- Sáv- és időkorlátoltság egyszerre nem lehetséges</a:t>
            </a:r>
          </a:p>
          <a:p>
            <a:r>
              <a:rPr lang="hu-HU" dirty="0"/>
              <a:t>- Zaj</a:t>
            </a:r>
          </a:p>
        </p:txBody>
      </p:sp>
    </p:spTree>
    <p:extLst>
      <p:ext uri="{BB962C8B-B14F-4D97-AF65-F5344CB8AC3E}">
        <p14:creationId xmlns:p14="http://schemas.microsoft.com/office/powerpoint/2010/main" val="8603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2658B400-86B5-45BC-9919-CABD3AE31E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136" y="-301486"/>
            <a:ext cx="13234272" cy="6617929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29818A61-7676-4EF9-A576-22C9A3E89DAE}"/>
              </a:ext>
            </a:extLst>
          </p:cNvPr>
          <p:cNvSpPr/>
          <p:nvPr/>
        </p:nvSpPr>
        <p:spPr>
          <a:xfrm>
            <a:off x="892714" y="83428"/>
            <a:ext cx="10883649" cy="13666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5FA8A98E-95EB-4DCA-9D08-748AB4FC93A9}"/>
              </a:ext>
            </a:extLst>
          </p:cNvPr>
          <p:cNvSpPr/>
          <p:nvPr/>
        </p:nvSpPr>
        <p:spPr>
          <a:xfrm>
            <a:off x="754167" y="1640797"/>
            <a:ext cx="10883649" cy="13666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BD88E23-3AC0-4045-A6E5-2027A3D5003D}"/>
              </a:ext>
            </a:extLst>
          </p:cNvPr>
          <p:cNvSpPr/>
          <p:nvPr/>
        </p:nvSpPr>
        <p:spPr>
          <a:xfrm>
            <a:off x="1035878" y="3167182"/>
            <a:ext cx="10883649" cy="13666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1B84F0FF-0D21-437B-A83D-A1F5BAC0E99F}"/>
              </a:ext>
            </a:extLst>
          </p:cNvPr>
          <p:cNvSpPr/>
          <p:nvPr/>
        </p:nvSpPr>
        <p:spPr>
          <a:xfrm>
            <a:off x="1035878" y="4533863"/>
            <a:ext cx="10883649" cy="13666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4053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7525592-B53D-4FC0-A8BE-FE900655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259"/>
            <a:ext cx="12229499" cy="6115482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50F55854-DB08-41A2-8BD0-3D9EDF10C207}"/>
              </a:ext>
            </a:extLst>
          </p:cNvPr>
          <p:cNvSpPr/>
          <p:nvPr/>
        </p:nvSpPr>
        <p:spPr>
          <a:xfrm>
            <a:off x="1175455" y="553406"/>
            <a:ext cx="3200400" cy="28755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B791FC3A-9B1C-4186-B225-41350D4AB3AE}"/>
              </a:ext>
            </a:extLst>
          </p:cNvPr>
          <p:cNvSpPr/>
          <p:nvPr/>
        </p:nvSpPr>
        <p:spPr>
          <a:xfrm>
            <a:off x="4514549" y="553406"/>
            <a:ext cx="3200400" cy="28755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A26832C-3748-47A9-8186-9F185AC622F5}"/>
              </a:ext>
            </a:extLst>
          </p:cNvPr>
          <p:cNvSpPr/>
          <p:nvPr/>
        </p:nvSpPr>
        <p:spPr>
          <a:xfrm>
            <a:off x="1314149" y="3298085"/>
            <a:ext cx="3200400" cy="28755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731181A-5D83-449B-B6AB-90F8A9D3CB15}"/>
              </a:ext>
            </a:extLst>
          </p:cNvPr>
          <p:cNvSpPr/>
          <p:nvPr/>
        </p:nvSpPr>
        <p:spPr>
          <a:xfrm>
            <a:off x="4477053" y="3298085"/>
            <a:ext cx="3200400" cy="28755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258D5FCF-6F96-423E-8286-5EB1857DE177}"/>
              </a:ext>
            </a:extLst>
          </p:cNvPr>
          <p:cNvSpPr/>
          <p:nvPr/>
        </p:nvSpPr>
        <p:spPr>
          <a:xfrm>
            <a:off x="8092640" y="553405"/>
            <a:ext cx="3200400" cy="28755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B208367C-46E9-4256-B353-21DA28407BE0}"/>
              </a:ext>
            </a:extLst>
          </p:cNvPr>
          <p:cNvSpPr/>
          <p:nvPr/>
        </p:nvSpPr>
        <p:spPr>
          <a:xfrm>
            <a:off x="8055144" y="3298085"/>
            <a:ext cx="3200400" cy="28755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591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A7F300-F749-491D-AC7C-2C9EDD6F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A08E4594-7964-4905-9CE7-2CE7FCCD2B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hu-HU" dirty="0"/>
                  <a:t>- Szummák számítása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hu-HU" dirty="0"/>
                  <a:t> lépés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x-IV_mathan" sz="2000">
                              <a:effectLst/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x-IV_mathan" sz="2000">
                              <a:effectLst/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x-IV_mathan" sz="2000">
                              <a:effectLst/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bSup>
                      <m:r>
                        <a:rPr lang="x-IV_mathan" sz="20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x-IV_mathan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sz="2000" b="0" i="1" smtClean="0"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hu-HU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hu-HU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𝑗𝑝𝑘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u-HU" dirty="0"/>
              </a:p>
              <a:p>
                <a:r>
                  <a:rPr lang="hu-HU" dirty="0"/>
                  <a:t>- Szétválogatás páros és páratlan indexű mintákra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x-IV_mathan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x-IV_mathan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x-IV_mathan"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bSup>
                      <m:r>
                        <a:rPr lang="x-IV_mathan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x-IV_matha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p>
                            <m:s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𝑗𝑝</m:t>
                              </m:r>
                              <m: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sSup>
                            <m:s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𝑗𝑝</m:t>
                              </m:r>
                              <m:d>
                                <m:d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hu-HU" b="0" i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x-IV_mathan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x-IV_mathan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x-IV_mathan"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bSup>
                      <m:r>
                        <a:rPr lang="x-IV_mathan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x-IV_matha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p>
                            <m:s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𝑗𝑝</m:t>
                              </m:r>
                              <m: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𝑗𝑝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𝑟𝑎𝑡𝑙𝑎𝑛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p>
                            <m:s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𝑗𝑝</m:t>
                              </m:r>
                              <m:r>
                                <a:rPr lang="hu-HU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hu-HU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x-IV_mathan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x-IV_mathan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x-IV_mathan"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bSup>
                      <m:r>
                        <a:rPr lang="x-IV_matha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𝑟𝑜𝑠</m:t>
                          </m:r>
                        </m:sup>
                      </m:sSubSup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𝑗𝑝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bSup>
                        <m:sSubSup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𝑟𝑎𝑡𝑙𝑎𝑛</m:t>
                          </m:r>
                        </m:sup>
                      </m:sSubSup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:r>
                  <a:rPr lang="hu-HU" dirty="0"/>
                  <a:t>(általában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hu-HU" dirty="0"/>
                  <a:t>)</a:t>
                </a:r>
              </a:p>
              <a:p>
                <a:pPr marL="0" indent="0">
                  <a:buNone/>
                </a:pPr>
                <a:endParaRPr lang="hu-HU" dirty="0"/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A08E4594-7964-4905-9CE7-2CE7FCCD2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2576" b="-151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 descr="A képen szöveg, személy, újság látható&#10;&#10;Automatikusan generált leírás">
            <a:extLst>
              <a:ext uri="{FF2B5EF4-FFF2-40B4-BE49-F238E27FC236}">
                <a16:creationId xmlns:a16="http://schemas.microsoft.com/office/drawing/2014/main" id="{85CD7749-CC10-45E1-AED9-A2CB62C58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45" y="1901219"/>
            <a:ext cx="2741538" cy="37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6CAF2C-D4EC-4BEA-9C30-1F31BDFE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Rekurzió (Radix 2 DIT Cooley–Tukey)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FC4F261A-DC09-4B59-9C57-953EC427D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hu-HU" dirty="0">
                    <a:latin typeface="Cambria Math" panose="02040503050406030204" pitchFamily="18" charset="0"/>
                  </a:rPr>
                  <a:t>Az előzőből még nem látszik hogy miért hatékonyabb mint egy sima szumma.</a:t>
                </a:r>
                <a:endParaRPr lang="hu-HU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𝑟𝑜𝑠</m:t>
                        </m:r>
                        <m:d>
                          <m:d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hu-HU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𝑟𝑎𝑡𝑙𝑎𝑛</m:t>
                        </m:r>
                        <m:d>
                          <m:d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hu-HU" dirty="0"/>
              </a:p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hu-HU" dirty="0"/>
              </a:p>
              <a:p>
                <a:r>
                  <a:rPr lang="hu-HU" dirty="0"/>
                  <a:t>Dimenzióhiba!</a:t>
                </a:r>
              </a:p>
              <a:p>
                <a:r>
                  <a:rPr lang="hu-HU" dirty="0"/>
                  <a:t>Periodicitás -&gt; megvan miért hatékony!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d>
                          <m:d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hu-HU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hu-HU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hu-HU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hu-H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u-H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u-HU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u-HU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hu-HU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hu-H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hu-H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u-HU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hu-HU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hu-HU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b>
                      <m:sSub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hu-H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hu-HU" dirty="0"/>
              </a:p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=2∙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</m:d>
                  </m:oMath>
                </a14:m>
                <a:endParaRPr lang="hu-HU" dirty="0"/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FC4F261A-DC09-4B59-9C57-953EC427D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227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95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2233</TotalTime>
  <Words>574</Words>
  <Application>Microsoft Office PowerPoint</Application>
  <PresentationFormat>Szélesvásznú</PresentationFormat>
  <Paragraphs>115</Paragraphs>
  <Slides>19</Slides>
  <Notes>14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Helvetica Neue</vt:lpstr>
      <vt:lpstr>Linux Libertine</vt:lpstr>
      <vt:lpstr>Roboto</vt:lpstr>
      <vt:lpstr>Retrospektív</vt:lpstr>
      <vt:lpstr>DFT és FFT</vt:lpstr>
      <vt:lpstr>PowerPoint-bemutató</vt:lpstr>
      <vt:lpstr>DFT vs DTFS</vt:lpstr>
      <vt:lpstr>Milyen jel is ez?</vt:lpstr>
      <vt:lpstr>Hibák</vt:lpstr>
      <vt:lpstr>PowerPoint-bemutató</vt:lpstr>
      <vt:lpstr>PowerPoint-bemutató</vt:lpstr>
      <vt:lpstr>FFT</vt:lpstr>
      <vt:lpstr>Rekurzió (Radix 2 DIT Cooley–Tukey)</vt:lpstr>
      <vt:lpstr>FFT: rekurziómentesen</vt:lpstr>
      <vt:lpstr>Kódrészletek</vt:lpstr>
      <vt:lpstr>Alkalmazások</vt:lpstr>
      <vt:lpstr>Vízesés</vt:lpstr>
      <vt:lpstr>Animációk</vt:lpstr>
      <vt:lpstr>Animációk</vt:lpstr>
      <vt:lpstr>Animációk</vt:lpstr>
      <vt:lpstr>Animációk</vt:lpstr>
      <vt:lpstr>Animációk</vt:lpstr>
      <vt:lpstr>Források / 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DFT és FFT</dc:title>
  <dc:creator>Baráth László</dc:creator>
  <cp:lastModifiedBy>László</cp:lastModifiedBy>
  <cp:revision>1</cp:revision>
  <dcterms:created xsi:type="dcterms:W3CDTF">2021-11-30T19:06:45Z</dcterms:created>
  <dcterms:modified xsi:type="dcterms:W3CDTF">2022-01-18T16:57:23Z</dcterms:modified>
</cp:coreProperties>
</file>